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705" r:id="rId3"/>
  </p:sldMasterIdLst>
  <p:notesMasterIdLst>
    <p:notesMasterId r:id="rId30"/>
  </p:notesMasterIdLst>
  <p:sldIdLst>
    <p:sldId id="256" r:id="rId4"/>
    <p:sldId id="257" r:id="rId5"/>
    <p:sldId id="259"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8" r:id="rId22"/>
    <p:sldId id="281" r:id="rId23"/>
    <p:sldId id="277" r:id="rId24"/>
    <p:sldId id="279" r:id="rId25"/>
    <p:sldId id="280" r:id="rId26"/>
    <p:sldId id="269" r:id="rId27"/>
    <p:sldId id="260" r:id="rId28"/>
    <p:sldId id="25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616" autoAdjust="0"/>
  </p:normalViewPr>
  <p:slideViewPr>
    <p:cSldViewPr snapToGrid="0">
      <p:cViewPr>
        <p:scale>
          <a:sx n="70" d="100"/>
          <a:sy n="70" d="100"/>
        </p:scale>
        <p:origin x="73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66BC37-7731-4441-9B90-26C474D567EE}" type="doc">
      <dgm:prSet loTypeId="urn:microsoft.com/office/officeart/2005/8/layout/vList2" loCatId="list" qsTypeId="urn:microsoft.com/office/officeart/2005/8/quickstyle/3d1" qsCatId="3D" csTypeId="urn:microsoft.com/office/officeart/2005/8/colors/accent6_2" csCatId="accent6" phldr="1"/>
      <dgm:spPr/>
      <dgm:t>
        <a:bodyPr/>
        <a:lstStyle/>
        <a:p>
          <a:endParaRPr lang="en-US"/>
        </a:p>
      </dgm:t>
    </dgm:pt>
    <dgm:pt modelId="{1DB6DDB9-012C-439E-B843-013AABABD5CC}">
      <dgm:prSet/>
      <dgm:spPr/>
      <dgm:t>
        <a:bodyPr/>
        <a:lstStyle/>
        <a:p>
          <a:pPr rtl="0"/>
          <a:r>
            <a:rPr lang="en-US" dirty="0"/>
            <a:t>We are living in a very chaotic and confused world, and if we think that we're not in rage it's hypocritical. What we do is maybe suppress our rage and get sick from it; or you may take it out on your spouse or your family or the people around you. </a:t>
          </a:r>
        </a:p>
      </dgm:t>
    </dgm:pt>
    <dgm:pt modelId="{DA55D36E-638E-4C55-B070-B26C86C6DC2D}" type="parTrans" cxnId="{284912D2-BF4B-4DCD-805A-FE68254858F2}">
      <dgm:prSet/>
      <dgm:spPr/>
      <dgm:t>
        <a:bodyPr/>
        <a:lstStyle/>
        <a:p>
          <a:endParaRPr lang="en-US"/>
        </a:p>
      </dgm:t>
    </dgm:pt>
    <dgm:pt modelId="{8EFF408E-1887-4C48-B853-5A3A5AC66D06}" type="sibTrans" cxnId="{284912D2-BF4B-4DCD-805A-FE68254858F2}">
      <dgm:prSet/>
      <dgm:spPr/>
      <dgm:t>
        <a:bodyPr/>
        <a:lstStyle/>
        <a:p>
          <a:endParaRPr lang="en-US"/>
        </a:p>
      </dgm:t>
    </dgm:pt>
    <dgm:pt modelId="{9A52D36C-6B0E-4E54-8ACB-8D34B554D937}">
      <dgm:prSet/>
      <dgm:spPr/>
      <dgm:t>
        <a:bodyPr/>
        <a:lstStyle/>
        <a:p>
          <a:pPr rtl="0"/>
          <a:r>
            <a:rPr lang="en-US" b="1" dirty="0"/>
            <a:t>Yoko Ono</a:t>
          </a:r>
          <a:r>
            <a:rPr lang="en-US" dirty="0"/>
            <a:t> Japanese-born U.S. artist. Interview in </a:t>
          </a:r>
          <a:r>
            <a:rPr lang="en-US" i="1" dirty="0"/>
            <a:t>Guardian</a:t>
          </a:r>
          <a:r>
            <a:rPr lang="en-US" dirty="0"/>
            <a:t> (London) 20 Jan. 1996.</a:t>
          </a:r>
        </a:p>
      </dgm:t>
    </dgm:pt>
    <dgm:pt modelId="{5BB237A3-D518-4408-8BF0-D5CA7F9A6A14}" type="parTrans" cxnId="{2C50FC67-2832-4367-B6B7-404B808539A3}">
      <dgm:prSet/>
      <dgm:spPr/>
      <dgm:t>
        <a:bodyPr/>
        <a:lstStyle/>
        <a:p>
          <a:endParaRPr lang="en-US"/>
        </a:p>
      </dgm:t>
    </dgm:pt>
    <dgm:pt modelId="{F59FF283-A9E8-4EBE-BF24-FE5DA343B729}" type="sibTrans" cxnId="{2C50FC67-2832-4367-B6B7-404B808539A3}">
      <dgm:prSet/>
      <dgm:spPr/>
      <dgm:t>
        <a:bodyPr/>
        <a:lstStyle/>
        <a:p>
          <a:endParaRPr lang="en-US"/>
        </a:p>
      </dgm:t>
    </dgm:pt>
    <dgm:pt modelId="{D46ECB93-FA77-472E-A9F2-48F2B3F67FC3}" type="pres">
      <dgm:prSet presAssocID="{2866BC37-7731-4441-9B90-26C474D567EE}" presName="linear" presStyleCnt="0">
        <dgm:presLayoutVars>
          <dgm:animLvl val="lvl"/>
          <dgm:resizeHandles val="exact"/>
        </dgm:presLayoutVars>
      </dgm:prSet>
      <dgm:spPr/>
    </dgm:pt>
    <dgm:pt modelId="{1492D144-8C33-4D30-AA2E-C70710499530}" type="pres">
      <dgm:prSet presAssocID="{1DB6DDB9-012C-439E-B843-013AABABD5CC}" presName="parentText" presStyleLbl="node1" presStyleIdx="0" presStyleCnt="1">
        <dgm:presLayoutVars>
          <dgm:chMax val="0"/>
          <dgm:bulletEnabled val="1"/>
        </dgm:presLayoutVars>
      </dgm:prSet>
      <dgm:spPr/>
    </dgm:pt>
    <dgm:pt modelId="{9F9F37DE-5387-4C61-8379-93F536882243}" type="pres">
      <dgm:prSet presAssocID="{1DB6DDB9-012C-439E-B843-013AABABD5CC}" presName="childText" presStyleLbl="revTx" presStyleIdx="0" presStyleCnt="1">
        <dgm:presLayoutVars>
          <dgm:bulletEnabled val="1"/>
        </dgm:presLayoutVars>
      </dgm:prSet>
      <dgm:spPr/>
    </dgm:pt>
  </dgm:ptLst>
  <dgm:cxnLst>
    <dgm:cxn modelId="{9F8FFE14-0EE3-41C7-AE51-EF18CFB5B43C}" type="presOf" srcId="{1DB6DDB9-012C-439E-B843-013AABABD5CC}" destId="{1492D144-8C33-4D30-AA2E-C70710499530}" srcOrd="0" destOrd="0" presId="urn:microsoft.com/office/officeart/2005/8/layout/vList2"/>
    <dgm:cxn modelId="{C5037F5C-7EDD-4A61-99B3-F91F6E84E07A}" type="presOf" srcId="{9A52D36C-6B0E-4E54-8ACB-8D34B554D937}" destId="{9F9F37DE-5387-4C61-8379-93F536882243}" srcOrd="0" destOrd="0" presId="urn:microsoft.com/office/officeart/2005/8/layout/vList2"/>
    <dgm:cxn modelId="{284912D2-BF4B-4DCD-805A-FE68254858F2}" srcId="{2866BC37-7731-4441-9B90-26C474D567EE}" destId="{1DB6DDB9-012C-439E-B843-013AABABD5CC}" srcOrd="0" destOrd="0" parTransId="{DA55D36E-638E-4C55-B070-B26C86C6DC2D}" sibTransId="{8EFF408E-1887-4C48-B853-5A3A5AC66D06}"/>
    <dgm:cxn modelId="{6AD2288B-87A9-4DFA-BE40-B02D80825BFA}" type="presOf" srcId="{2866BC37-7731-4441-9B90-26C474D567EE}" destId="{D46ECB93-FA77-472E-A9F2-48F2B3F67FC3}" srcOrd="0" destOrd="0" presId="urn:microsoft.com/office/officeart/2005/8/layout/vList2"/>
    <dgm:cxn modelId="{2C50FC67-2832-4367-B6B7-404B808539A3}" srcId="{1DB6DDB9-012C-439E-B843-013AABABD5CC}" destId="{9A52D36C-6B0E-4E54-8ACB-8D34B554D937}" srcOrd="0" destOrd="0" parTransId="{5BB237A3-D518-4408-8BF0-D5CA7F9A6A14}" sibTransId="{F59FF283-A9E8-4EBE-BF24-FE5DA343B729}"/>
    <dgm:cxn modelId="{281CFFBA-6BD2-49CA-8975-0FED126ECE37}" type="presParOf" srcId="{D46ECB93-FA77-472E-A9F2-48F2B3F67FC3}" destId="{1492D144-8C33-4D30-AA2E-C70710499530}" srcOrd="0" destOrd="0" presId="urn:microsoft.com/office/officeart/2005/8/layout/vList2"/>
    <dgm:cxn modelId="{89901D19-2664-4DE4-967B-845BF7978328}" type="presParOf" srcId="{D46ECB93-FA77-472E-A9F2-48F2B3F67FC3}" destId="{9F9F37DE-5387-4C61-8379-93F53688224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AE02D3-6A67-4194-A70F-5D9F1AC7236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1CAF1F1-7CF2-48F6-9065-5D770EEAB627}">
      <dgm:prSet phldrT="[Text]"/>
      <dgm:spPr/>
      <dgm:t>
        <a:bodyPr/>
        <a:lstStyle/>
        <a:p>
          <a:r>
            <a:rPr lang="en-US" dirty="0"/>
            <a:t>HAS to be Warfare</a:t>
          </a:r>
        </a:p>
      </dgm:t>
    </dgm:pt>
    <dgm:pt modelId="{2D664FDA-1562-47DC-9C5E-6F09D728DBE6}" type="parTrans" cxnId="{5517C765-6D2A-472D-A455-8282F17F36EE}">
      <dgm:prSet/>
      <dgm:spPr/>
      <dgm:t>
        <a:bodyPr/>
        <a:lstStyle/>
        <a:p>
          <a:endParaRPr lang="en-US"/>
        </a:p>
      </dgm:t>
    </dgm:pt>
    <dgm:pt modelId="{CFA0F7AB-42D2-4083-B00E-9EE598C26A38}" type="sibTrans" cxnId="{5517C765-6D2A-472D-A455-8282F17F36EE}">
      <dgm:prSet/>
      <dgm:spPr/>
      <dgm:t>
        <a:bodyPr/>
        <a:lstStyle/>
        <a:p>
          <a:endParaRPr lang="en-US"/>
        </a:p>
      </dgm:t>
    </dgm:pt>
    <dgm:pt modelId="{A6DEF416-88B3-43D3-A546-D5013C697895}">
      <dgm:prSet phldrT="[Text]"/>
      <dgm:spPr/>
      <dgm:t>
        <a:bodyPr/>
        <a:lstStyle/>
        <a:p>
          <a:r>
            <a:rPr lang="en-US" dirty="0"/>
            <a:t>Zech. 12</a:t>
          </a:r>
        </a:p>
      </dgm:t>
    </dgm:pt>
    <dgm:pt modelId="{5C6C6969-F5B1-4D9D-A0CD-E04D46CECE21}" type="parTrans" cxnId="{402665A4-4880-43A4-B913-4ABB182822FF}">
      <dgm:prSet/>
      <dgm:spPr/>
      <dgm:t>
        <a:bodyPr/>
        <a:lstStyle/>
        <a:p>
          <a:endParaRPr lang="en-US"/>
        </a:p>
      </dgm:t>
    </dgm:pt>
    <dgm:pt modelId="{6CE98843-9169-4701-8B73-42022D6A0F3B}" type="sibTrans" cxnId="{402665A4-4880-43A4-B913-4ABB182822FF}">
      <dgm:prSet/>
      <dgm:spPr/>
      <dgm:t>
        <a:bodyPr/>
        <a:lstStyle/>
        <a:p>
          <a:endParaRPr lang="en-US"/>
        </a:p>
      </dgm:t>
    </dgm:pt>
    <dgm:pt modelId="{3877A36B-63B9-4E98-BD8F-8BFDF6168B96}">
      <dgm:prSet phldrT="[Text]"/>
      <dgm:spPr/>
      <dgm:t>
        <a:bodyPr/>
        <a:lstStyle/>
        <a:p>
          <a:r>
            <a:rPr lang="en-US" dirty="0"/>
            <a:t>Zech. 14</a:t>
          </a:r>
        </a:p>
      </dgm:t>
    </dgm:pt>
    <dgm:pt modelId="{2638D58C-0663-4F49-8BC9-1E35D5467EC6}" type="parTrans" cxnId="{C66CBF27-D252-4D52-B88F-F3B68F6BDA4A}">
      <dgm:prSet/>
      <dgm:spPr/>
      <dgm:t>
        <a:bodyPr/>
        <a:lstStyle/>
        <a:p>
          <a:endParaRPr lang="en-US"/>
        </a:p>
      </dgm:t>
    </dgm:pt>
    <dgm:pt modelId="{7E377951-D645-453B-932C-7A33ED86EF2F}" type="sibTrans" cxnId="{C66CBF27-D252-4D52-B88F-F3B68F6BDA4A}">
      <dgm:prSet/>
      <dgm:spPr/>
      <dgm:t>
        <a:bodyPr/>
        <a:lstStyle/>
        <a:p>
          <a:endParaRPr lang="en-US"/>
        </a:p>
      </dgm:t>
    </dgm:pt>
    <dgm:pt modelId="{3715D002-CA2E-473C-BB8E-978B926B5FF7}">
      <dgm:prSet phldrT="[Text]"/>
      <dgm:spPr/>
      <dgm:t>
        <a:bodyPr/>
        <a:lstStyle/>
        <a:p>
          <a:r>
            <a:rPr lang="en-US" dirty="0"/>
            <a:t>Isaiah 13</a:t>
          </a:r>
        </a:p>
      </dgm:t>
    </dgm:pt>
    <dgm:pt modelId="{C52E6929-4098-438D-B72A-F59393B5DFE0}" type="parTrans" cxnId="{1B8DBB39-D359-4080-800F-4B7BBFD0BC20}">
      <dgm:prSet/>
      <dgm:spPr/>
      <dgm:t>
        <a:bodyPr/>
        <a:lstStyle/>
        <a:p>
          <a:endParaRPr lang="en-US"/>
        </a:p>
      </dgm:t>
    </dgm:pt>
    <dgm:pt modelId="{6CC6B1A4-D447-4401-82EF-FDF6EF736E83}" type="sibTrans" cxnId="{1B8DBB39-D359-4080-800F-4B7BBFD0BC20}">
      <dgm:prSet/>
      <dgm:spPr/>
      <dgm:t>
        <a:bodyPr/>
        <a:lstStyle/>
        <a:p>
          <a:endParaRPr lang="en-US"/>
        </a:p>
      </dgm:t>
    </dgm:pt>
    <dgm:pt modelId="{0048CE3E-5AA9-41DB-9FD1-982F04F2730D}" type="pres">
      <dgm:prSet presAssocID="{FDAE02D3-6A67-4194-A70F-5D9F1AC72360}" presName="theList" presStyleCnt="0">
        <dgm:presLayoutVars>
          <dgm:dir/>
          <dgm:animLvl val="lvl"/>
          <dgm:resizeHandles val="exact"/>
        </dgm:presLayoutVars>
      </dgm:prSet>
      <dgm:spPr/>
    </dgm:pt>
    <dgm:pt modelId="{901653E8-CAC4-44A8-9696-428F6EFD923E}" type="pres">
      <dgm:prSet presAssocID="{41CAF1F1-7CF2-48F6-9065-5D770EEAB627}" presName="compNode" presStyleCnt="0"/>
      <dgm:spPr/>
    </dgm:pt>
    <dgm:pt modelId="{1C34991C-33AC-4A74-A36E-D2EB69B5F330}" type="pres">
      <dgm:prSet presAssocID="{41CAF1F1-7CF2-48F6-9065-5D770EEAB627}" presName="aNode" presStyleLbl="bgShp" presStyleIdx="0" presStyleCnt="1"/>
      <dgm:spPr/>
    </dgm:pt>
    <dgm:pt modelId="{58C4D607-E8F4-4531-918A-D05E29028C9D}" type="pres">
      <dgm:prSet presAssocID="{41CAF1F1-7CF2-48F6-9065-5D770EEAB627}" presName="textNode" presStyleLbl="bgShp" presStyleIdx="0" presStyleCnt="1"/>
      <dgm:spPr/>
    </dgm:pt>
    <dgm:pt modelId="{BAA7C7BB-CC55-4F71-872E-7954C662712C}" type="pres">
      <dgm:prSet presAssocID="{41CAF1F1-7CF2-48F6-9065-5D770EEAB627}" presName="compChildNode" presStyleCnt="0"/>
      <dgm:spPr/>
    </dgm:pt>
    <dgm:pt modelId="{2D9FBDDF-FA5B-4C79-88FB-0F8F07FA3EE2}" type="pres">
      <dgm:prSet presAssocID="{41CAF1F1-7CF2-48F6-9065-5D770EEAB627}" presName="theInnerList" presStyleCnt="0"/>
      <dgm:spPr/>
    </dgm:pt>
    <dgm:pt modelId="{644BC2A2-B62D-467B-A9D3-E76067F2DD86}" type="pres">
      <dgm:prSet presAssocID="{A6DEF416-88B3-43D3-A546-D5013C697895}" presName="childNode" presStyleLbl="node1" presStyleIdx="0" presStyleCnt="3">
        <dgm:presLayoutVars>
          <dgm:bulletEnabled val="1"/>
        </dgm:presLayoutVars>
      </dgm:prSet>
      <dgm:spPr/>
    </dgm:pt>
    <dgm:pt modelId="{1824C77C-5143-48BB-85E9-89DE9E7D9573}" type="pres">
      <dgm:prSet presAssocID="{A6DEF416-88B3-43D3-A546-D5013C697895}" presName="aSpace2" presStyleCnt="0"/>
      <dgm:spPr/>
    </dgm:pt>
    <dgm:pt modelId="{1D3A872A-68B6-4865-82C8-1D9617714B83}" type="pres">
      <dgm:prSet presAssocID="{3877A36B-63B9-4E98-BD8F-8BFDF6168B96}" presName="childNode" presStyleLbl="node1" presStyleIdx="1" presStyleCnt="3">
        <dgm:presLayoutVars>
          <dgm:bulletEnabled val="1"/>
        </dgm:presLayoutVars>
      </dgm:prSet>
      <dgm:spPr/>
    </dgm:pt>
    <dgm:pt modelId="{A469FB2E-1E85-435F-8E81-B200B5F6B9EE}" type="pres">
      <dgm:prSet presAssocID="{3877A36B-63B9-4E98-BD8F-8BFDF6168B96}" presName="aSpace2" presStyleCnt="0"/>
      <dgm:spPr/>
    </dgm:pt>
    <dgm:pt modelId="{379D68D5-6098-416F-A0C8-1F7100E7060D}" type="pres">
      <dgm:prSet presAssocID="{3715D002-CA2E-473C-BB8E-978B926B5FF7}" presName="childNode" presStyleLbl="node1" presStyleIdx="2" presStyleCnt="3">
        <dgm:presLayoutVars>
          <dgm:bulletEnabled val="1"/>
        </dgm:presLayoutVars>
      </dgm:prSet>
      <dgm:spPr/>
    </dgm:pt>
  </dgm:ptLst>
  <dgm:cxnLst>
    <dgm:cxn modelId="{402665A4-4880-43A4-B913-4ABB182822FF}" srcId="{41CAF1F1-7CF2-48F6-9065-5D770EEAB627}" destId="{A6DEF416-88B3-43D3-A546-D5013C697895}" srcOrd="0" destOrd="0" parTransId="{5C6C6969-F5B1-4D9D-A0CD-E04D46CECE21}" sibTransId="{6CE98843-9169-4701-8B73-42022D6A0F3B}"/>
    <dgm:cxn modelId="{1E903492-07CD-414D-9268-9809240BA4B5}" type="presOf" srcId="{FDAE02D3-6A67-4194-A70F-5D9F1AC72360}" destId="{0048CE3E-5AA9-41DB-9FD1-982F04F2730D}" srcOrd="0" destOrd="0" presId="urn:microsoft.com/office/officeart/2005/8/layout/lProcess2"/>
    <dgm:cxn modelId="{0BC0E825-C37B-46A4-A658-B04E66B05D6F}" type="presOf" srcId="{A6DEF416-88B3-43D3-A546-D5013C697895}" destId="{644BC2A2-B62D-467B-A9D3-E76067F2DD86}" srcOrd="0" destOrd="0" presId="urn:microsoft.com/office/officeart/2005/8/layout/lProcess2"/>
    <dgm:cxn modelId="{5AD32B31-C41F-4815-9D05-5296D8A30ED8}" type="presOf" srcId="{41CAF1F1-7CF2-48F6-9065-5D770EEAB627}" destId="{58C4D607-E8F4-4531-918A-D05E29028C9D}" srcOrd="1" destOrd="0" presId="urn:microsoft.com/office/officeart/2005/8/layout/lProcess2"/>
    <dgm:cxn modelId="{1B8DBB39-D359-4080-800F-4B7BBFD0BC20}" srcId="{41CAF1F1-7CF2-48F6-9065-5D770EEAB627}" destId="{3715D002-CA2E-473C-BB8E-978B926B5FF7}" srcOrd="2" destOrd="0" parTransId="{C52E6929-4098-438D-B72A-F59393B5DFE0}" sibTransId="{6CC6B1A4-D447-4401-82EF-FDF6EF736E83}"/>
    <dgm:cxn modelId="{A7F47341-43A6-47C1-9355-406D7EE45B50}" type="presOf" srcId="{3877A36B-63B9-4E98-BD8F-8BFDF6168B96}" destId="{1D3A872A-68B6-4865-82C8-1D9617714B83}" srcOrd="0" destOrd="0" presId="urn:microsoft.com/office/officeart/2005/8/layout/lProcess2"/>
    <dgm:cxn modelId="{B9FBD3A2-A26E-4915-BF8F-D4260E9D21FA}" type="presOf" srcId="{3715D002-CA2E-473C-BB8E-978B926B5FF7}" destId="{379D68D5-6098-416F-A0C8-1F7100E7060D}" srcOrd="0" destOrd="0" presId="urn:microsoft.com/office/officeart/2005/8/layout/lProcess2"/>
    <dgm:cxn modelId="{E205581D-2BD6-4935-AB01-B9C21E5EA808}" type="presOf" srcId="{41CAF1F1-7CF2-48F6-9065-5D770EEAB627}" destId="{1C34991C-33AC-4A74-A36E-D2EB69B5F330}" srcOrd="0" destOrd="0" presId="urn:microsoft.com/office/officeart/2005/8/layout/lProcess2"/>
    <dgm:cxn modelId="{C66CBF27-D252-4D52-B88F-F3B68F6BDA4A}" srcId="{41CAF1F1-7CF2-48F6-9065-5D770EEAB627}" destId="{3877A36B-63B9-4E98-BD8F-8BFDF6168B96}" srcOrd="1" destOrd="0" parTransId="{2638D58C-0663-4F49-8BC9-1E35D5467EC6}" sibTransId="{7E377951-D645-453B-932C-7A33ED86EF2F}"/>
    <dgm:cxn modelId="{5517C765-6D2A-472D-A455-8282F17F36EE}" srcId="{FDAE02D3-6A67-4194-A70F-5D9F1AC72360}" destId="{41CAF1F1-7CF2-48F6-9065-5D770EEAB627}" srcOrd="0" destOrd="0" parTransId="{2D664FDA-1562-47DC-9C5E-6F09D728DBE6}" sibTransId="{CFA0F7AB-42D2-4083-B00E-9EE598C26A38}"/>
    <dgm:cxn modelId="{967DFCD1-169A-4ACE-B7C2-FE9ACF79A3AF}" type="presParOf" srcId="{0048CE3E-5AA9-41DB-9FD1-982F04F2730D}" destId="{901653E8-CAC4-44A8-9696-428F6EFD923E}" srcOrd="0" destOrd="0" presId="urn:microsoft.com/office/officeart/2005/8/layout/lProcess2"/>
    <dgm:cxn modelId="{1BB93DB1-5BA8-45B8-93A4-63D229E958FA}" type="presParOf" srcId="{901653E8-CAC4-44A8-9696-428F6EFD923E}" destId="{1C34991C-33AC-4A74-A36E-D2EB69B5F330}" srcOrd="0" destOrd="0" presId="urn:microsoft.com/office/officeart/2005/8/layout/lProcess2"/>
    <dgm:cxn modelId="{C50EB14C-AB13-414A-83A3-23862CD19207}" type="presParOf" srcId="{901653E8-CAC4-44A8-9696-428F6EFD923E}" destId="{58C4D607-E8F4-4531-918A-D05E29028C9D}" srcOrd="1" destOrd="0" presId="urn:microsoft.com/office/officeart/2005/8/layout/lProcess2"/>
    <dgm:cxn modelId="{6D54C5BC-A4F3-42FD-8608-CA297DB1033D}" type="presParOf" srcId="{901653E8-CAC4-44A8-9696-428F6EFD923E}" destId="{BAA7C7BB-CC55-4F71-872E-7954C662712C}" srcOrd="2" destOrd="0" presId="urn:microsoft.com/office/officeart/2005/8/layout/lProcess2"/>
    <dgm:cxn modelId="{46A46723-8FFA-4972-9122-635A3004BE0B}" type="presParOf" srcId="{BAA7C7BB-CC55-4F71-872E-7954C662712C}" destId="{2D9FBDDF-FA5B-4C79-88FB-0F8F07FA3EE2}" srcOrd="0" destOrd="0" presId="urn:microsoft.com/office/officeart/2005/8/layout/lProcess2"/>
    <dgm:cxn modelId="{EF9BC311-D0CD-419D-819E-F5A5C4AE62B6}" type="presParOf" srcId="{2D9FBDDF-FA5B-4C79-88FB-0F8F07FA3EE2}" destId="{644BC2A2-B62D-467B-A9D3-E76067F2DD86}" srcOrd="0" destOrd="0" presId="urn:microsoft.com/office/officeart/2005/8/layout/lProcess2"/>
    <dgm:cxn modelId="{93675D7B-C167-43D8-A1CE-7D31549108AF}" type="presParOf" srcId="{2D9FBDDF-FA5B-4C79-88FB-0F8F07FA3EE2}" destId="{1824C77C-5143-48BB-85E9-89DE9E7D9573}" srcOrd="1" destOrd="0" presId="urn:microsoft.com/office/officeart/2005/8/layout/lProcess2"/>
    <dgm:cxn modelId="{B13255A3-0631-4FC3-9F22-508A4FC6E7B4}" type="presParOf" srcId="{2D9FBDDF-FA5B-4C79-88FB-0F8F07FA3EE2}" destId="{1D3A872A-68B6-4865-82C8-1D9617714B83}" srcOrd="2" destOrd="0" presId="urn:microsoft.com/office/officeart/2005/8/layout/lProcess2"/>
    <dgm:cxn modelId="{C5A0F12A-CD33-4079-ACCA-F1A2114AE731}" type="presParOf" srcId="{2D9FBDDF-FA5B-4C79-88FB-0F8F07FA3EE2}" destId="{A469FB2E-1E85-435F-8E81-B200B5F6B9EE}" srcOrd="3" destOrd="0" presId="urn:microsoft.com/office/officeart/2005/8/layout/lProcess2"/>
    <dgm:cxn modelId="{9714EE87-E6AD-4300-97FC-04C3EE12E5AE}" type="presParOf" srcId="{2D9FBDDF-FA5B-4C79-88FB-0F8F07FA3EE2}" destId="{379D68D5-6098-416F-A0C8-1F7100E7060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798234-B223-4069-A454-665A306B71F8}" type="doc">
      <dgm:prSet loTypeId="urn:microsoft.com/office/officeart/2005/8/layout/venn3" loCatId="relationship" qsTypeId="urn:microsoft.com/office/officeart/2005/8/quickstyle/3d3" qsCatId="3D" csTypeId="urn:microsoft.com/office/officeart/2005/8/colors/colorful2" csCatId="colorful" phldr="1"/>
      <dgm:spPr/>
      <dgm:t>
        <a:bodyPr/>
        <a:lstStyle/>
        <a:p>
          <a:endParaRPr lang="en-US"/>
        </a:p>
      </dgm:t>
    </dgm:pt>
    <dgm:pt modelId="{E5081775-0C1D-481D-BF03-E0749FF0D369}">
      <dgm:prSet phldrT="[Text]"/>
      <dgm:spPr/>
      <dgm:t>
        <a:bodyPr/>
        <a:lstStyle/>
        <a:p>
          <a:r>
            <a:rPr lang="en-US" dirty="0"/>
            <a:t>James 3:13-18  if you have bitter jealousy and selfish ambition in your heart, do not be arrogant and so lie against the truth.  This wisdom is not that which comes down from above, but is earthly, natural, </a:t>
          </a:r>
          <a:r>
            <a:rPr lang="en-US" b="1" dirty="0"/>
            <a:t>demonic</a:t>
          </a:r>
          <a:r>
            <a:rPr lang="en-US" dirty="0"/>
            <a:t>.  For where jealousy and selfish ambition exist, there is disorder and every evil thing.</a:t>
          </a:r>
        </a:p>
      </dgm:t>
    </dgm:pt>
    <dgm:pt modelId="{2DB8294D-D35F-4E52-A2DE-664B2E3CD4DE}" type="parTrans" cxnId="{7D226C0F-161E-4024-A055-6011CCAC623A}">
      <dgm:prSet/>
      <dgm:spPr/>
      <dgm:t>
        <a:bodyPr/>
        <a:lstStyle/>
        <a:p>
          <a:endParaRPr lang="en-US"/>
        </a:p>
      </dgm:t>
    </dgm:pt>
    <dgm:pt modelId="{CF112F48-2EA0-4D42-9126-04DB60D8E5FD}" type="sibTrans" cxnId="{7D226C0F-161E-4024-A055-6011CCAC623A}">
      <dgm:prSet/>
      <dgm:spPr/>
      <dgm:t>
        <a:bodyPr/>
        <a:lstStyle/>
        <a:p>
          <a:endParaRPr lang="en-US"/>
        </a:p>
      </dgm:t>
    </dgm:pt>
    <dgm:pt modelId="{E22DAA0B-9D37-4DA2-BE54-F8D71B7C39CA}">
      <dgm:prSet phldrT="[Text]"/>
      <dgm:spPr/>
      <dgm:t>
        <a:bodyPr/>
        <a:lstStyle/>
        <a:p>
          <a:r>
            <a:rPr lang="en-US" dirty="0"/>
            <a:t>But the wisdom from above is first pure, then peaceable, gentle, reasonable, full of mercy and good fruits, unwavering, without hypocrisy.  And the seed whose fruit is righteousness is sown in peace by those who make peace. </a:t>
          </a:r>
        </a:p>
      </dgm:t>
    </dgm:pt>
    <dgm:pt modelId="{D3054D1A-D265-451C-B249-12A243E953A5}" type="parTrans" cxnId="{BABFF846-A26D-49FB-8DCD-4F9716005B47}">
      <dgm:prSet/>
      <dgm:spPr/>
      <dgm:t>
        <a:bodyPr/>
        <a:lstStyle/>
        <a:p>
          <a:endParaRPr lang="en-US"/>
        </a:p>
      </dgm:t>
    </dgm:pt>
    <dgm:pt modelId="{0E39A426-8243-4312-B233-0B99B58969C3}" type="sibTrans" cxnId="{BABFF846-A26D-49FB-8DCD-4F9716005B47}">
      <dgm:prSet/>
      <dgm:spPr/>
      <dgm:t>
        <a:bodyPr/>
        <a:lstStyle/>
        <a:p>
          <a:endParaRPr lang="en-US"/>
        </a:p>
      </dgm:t>
    </dgm:pt>
    <dgm:pt modelId="{DE16852F-7E32-4C5C-8D9F-1578B2C34FD1}" type="pres">
      <dgm:prSet presAssocID="{C9798234-B223-4069-A454-665A306B71F8}" presName="Name0" presStyleCnt="0">
        <dgm:presLayoutVars>
          <dgm:dir/>
          <dgm:resizeHandles val="exact"/>
        </dgm:presLayoutVars>
      </dgm:prSet>
      <dgm:spPr/>
    </dgm:pt>
    <dgm:pt modelId="{E4ADD028-2077-4044-BDE5-1E1C18A0D185}" type="pres">
      <dgm:prSet presAssocID="{E5081775-0C1D-481D-BF03-E0749FF0D369}" presName="Name5" presStyleLbl="vennNode1" presStyleIdx="0" presStyleCnt="2">
        <dgm:presLayoutVars>
          <dgm:bulletEnabled val="1"/>
        </dgm:presLayoutVars>
      </dgm:prSet>
      <dgm:spPr/>
    </dgm:pt>
    <dgm:pt modelId="{8FB25E22-B1C3-4ADD-8C61-3E07BD64CFED}" type="pres">
      <dgm:prSet presAssocID="{CF112F48-2EA0-4D42-9126-04DB60D8E5FD}" presName="space" presStyleCnt="0"/>
      <dgm:spPr/>
    </dgm:pt>
    <dgm:pt modelId="{3736913C-9195-4F18-BE78-B31CE735392A}" type="pres">
      <dgm:prSet presAssocID="{E22DAA0B-9D37-4DA2-BE54-F8D71B7C39CA}" presName="Name5" presStyleLbl="vennNode1" presStyleIdx="1" presStyleCnt="2">
        <dgm:presLayoutVars>
          <dgm:bulletEnabled val="1"/>
        </dgm:presLayoutVars>
      </dgm:prSet>
      <dgm:spPr/>
    </dgm:pt>
  </dgm:ptLst>
  <dgm:cxnLst>
    <dgm:cxn modelId="{5571EB8F-7306-4651-9E43-08CB55518427}" type="presOf" srcId="{E5081775-0C1D-481D-BF03-E0749FF0D369}" destId="{E4ADD028-2077-4044-BDE5-1E1C18A0D185}" srcOrd="0" destOrd="0" presId="urn:microsoft.com/office/officeart/2005/8/layout/venn3"/>
    <dgm:cxn modelId="{13C6BD2E-5FB9-45B6-B294-76D5430E4238}" type="presOf" srcId="{E22DAA0B-9D37-4DA2-BE54-F8D71B7C39CA}" destId="{3736913C-9195-4F18-BE78-B31CE735392A}" srcOrd="0" destOrd="0" presId="urn:microsoft.com/office/officeart/2005/8/layout/venn3"/>
    <dgm:cxn modelId="{7D226C0F-161E-4024-A055-6011CCAC623A}" srcId="{C9798234-B223-4069-A454-665A306B71F8}" destId="{E5081775-0C1D-481D-BF03-E0749FF0D369}" srcOrd="0" destOrd="0" parTransId="{2DB8294D-D35F-4E52-A2DE-664B2E3CD4DE}" sibTransId="{CF112F48-2EA0-4D42-9126-04DB60D8E5FD}"/>
    <dgm:cxn modelId="{BABFF846-A26D-49FB-8DCD-4F9716005B47}" srcId="{C9798234-B223-4069-A454-665A306B71F8}" destId="{E22DAA0B-9D37-4DA2-BE54-F8D71B7C39CA}" srcOrd="1" destOrd="0" parTransId="{D3054D1A-D265-451C-B249-12A243E953A5}" sibTransId="{0E39A426-8243-4312-B233-0B99B58969C3}"/>
    <dgm:cxn modelId="{154CF0B8-BA69-48DE-86F1-476FC27E5923}" type="presOf" srcId="{C9798234-B223-4069-A454-665A306B71F8}" destId="{DE16852F-7E32-4C5C-8D9F-1578B2C34FD1}" srcOrd="0" destOrd="0" presId="urn:microsoft.com/office/officeart/2005/8/layout/venn3"/>
    <dgm:cxn modelId="{77B82D29-4941-4DFA-BC96-305BEE8A6CE7}" type="presParOf" srcId="{DE16852F-7E32-4C5C-8D9F-1578B2C34FD1}" destId="{E4ADD028-2077-4044-BDE5-1E1C18A0D185}" srcOrd="0" destOrd="0" presId="urn:microsoft.com/office/officeart/2005/8/layout/venn3"/>
    <dgm:cxn modelId="{F29FD48A-A140-4CA6-B7E9-2831E5598346}" type="presParOf" srcId="{DE16852F-7E32-4C5C-8D9F-1578B2C34FD1}" destId="{8FB25E22-B1C3-4ADD-8C61-3E07BD64CFED}" srcOrd="1" destOrd="0" presId="urn:microsoft.com/office/officeart/2005/8/layout/venn3"/>
    <dgm:cxn modelId="{810A8471-543A-495F-BB96-843C3372109D}" type="presParOf" srcId="{DE16852F-7E32-4C5C-8D9F-1578B2C34FD1}" destId="{3736913C-9195-4F18-BE78-B31CE735392A}"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DB3D38-A2EC-4325-B801-6B828673652E}" type="doc">
      <dgm:prSet loTypeId="urn:microsoft.com/office/officeart/2008/layout/PictureAccentList" loCatId="list" qsTypeId="urn:microsoft.com/office/officeart/2005/8/quickstyle/3d1" qsCatId="3D" csTypeId="urn:microsoft.com/office/officeart/2005/8/colors/accent1_2" csCatId="accent1" phldr="1"/>
      <dgm:spPr/>
      <dgm:t>
        <a:bodyPr/>
        <a:lstStyle/>
        <a:p>
          <a:endParaRPr lang="en-US"/>
        </a:p>
      </dgm:t>
    </dgm:pt>
    <dgm:pt modelId="{25CC8332-CB16-4AB0-8027-6D61C1A4670B}">
      <dgm:prSet phldrT="[Text]"/>
      <dgm:spPr/>
      <dgm:t>
        <a:bodyPr/>
        <a:lstStyle/>
        <a:p>
          <a:r>
            <a:rPr lang="en-US" b="0" cap="none" spc="0">
              <a:ln w="0"/>
              <a:effectLst>
                <a:outerShdw blurRad="38100" dist="19050" dir="2700000" algn="tl" rotWithShape="0">
                  <a:schemeClr val="dk1">
                    <a:alpha val="40000"/>
                  </a:schemeClr>
                </a:outerShdw>
              </a:effectLst>
            </a:rPr>
            <a:t>Means</a:t>
          </a:r>
          <a:endParaRPr lang="en-US" b="0" cap="none" spc="0" dirty="0">
            <a:ln w="0"/>
            <a:effectLst>
              <a:outerShdw blurRad="38100" dist="19050" dir="2700000" algn="tl" rotWithShape="0">
                <a:schemeClr val="dk1">
                  <a:alpha val="40000"/>
                </a:schemeClr>
              </a:outerShdw>
            </a:effectLst>
          </a:endParaRPr>
        </a:p>
      </dgm:t>
    </dgm:pt>
    <dgm:pt modelId="{71734895-91BB-4EAC-A6C3-1F7CD56278C8}" type="parTrans" cxnId="{AB7C9F85-249F-45AB-9B0D-B0BF56B62E5C}">
      <dgm:prSet/>
      <dgm:spPr/>
      <dgm:t>
        <a:bodyPr/>
        <a:lstStyle/>
        <a:p>
          <a:endParaRPr lang="en-US"/>
        </a:p>
      </dgm:t>
    </dgm:pt>
    <dgm:pt modelId="{1F6ABF24-8DDD-41C4-A905-0878EEE6FC2D}" type="sibTrans" cxnId="{AB7C9F85-249F-45AB-9B0D-B0BF56B62E5C}">
      <dgm:prSet/>
      <dgm:spPr/>
      <dgm:t>
        <a:bodyPr/>
        <a:lstStyle/>
        <a:p>
          <a:endParaRPr lang="en-US"/>
        </a:p>
      </dgm:t>
    </dgm:pt>
    <dgm:pt modelId="{A438362B-714B-4298-88FF-0D64BE74942C}">
      <dgm:prSet phldrT="[Text]"/>
      <dgm:spPr/>
      <dgm:t>
        <a:bodyPr/>
        <a:lstStyle/>
        <a:p>
          <a:r>
            <a:rPr lang="en-US" b="0" cap="none" spc="0" dirty="0">
              <a:ln w="0"/>
              <a:effectLst>
                <a:outerShdw blurRad="38100" dist="19050" dir="2700000" algn="tl" rotWithShape="0">
                  <a:schemeClr val="dk1">
                    <a:alpha val="40000"/>
                  </a:schemeClr>
                </a:outerShdw>
              </a:effectLst>
            </a:rPr>
            <a:t>United World</a:t>
          </a:r>
        </a:p>
      </dgm:t>
    </dgm:pt>
    <dgm:pt modelId="{2FEC3C9D-D626-4B43-BDC1-63A2FBA5E25F}" type="parTrans" cxnId="{35D8FF37-1863-46C1-94C4-D261E5592D50}">
      <dgm:prSet/>
      <dgm:spPr/>
      <dgm:t>
        <a:bodyPr/>
        <a:lstStyle/>
        <a:p>
          <a:endParaRPr lang="en-US"/>
        </a:p>
      </dgm:t>
    </dgm:pt>
    <dgm:pt modelId="{DB27F670-B656-4124-A34C-DCC50FBDD328}" type="sibTrans" cxnId="{35D8FF37-1863-46C1-94C4-D261E5592D50}">
      <dgm:prSet/>
      <dgm:spPr/>
      <dgm:t>
        <a:bodyPr/>
        <a:lstStyle/>
        <a:p>
          <a:endParaRPr lang="en-US"/>
        </a:p>
      </dgm:t>
    </dgm:pt>
    <dgm:pt modelId="{96A2CA1C-6C1C-4748-A1F6-C40FFFA95B08}">
      <dgm:prSet phldrT="[Text]"/>
      <dgm:spPr/>
      <dgm:t>
        <a:bodyPr/>
        <a:lstStyle/>
        <a:p>
          <a:r>
            <a:rPr lang="en-US" b="0" cap="none" spc="0">
              <a:ln w="0"/>
              <a:effectLst>
                <a:outerShdw blurRad="38100" dist="19050" dir="2700000" algn="tl" rotWithShape="0">
                  <a:schemeClr val="dk1">
                    <a:alpha val="40000"/>
                  </a:schemeClr>
                </a:outerShdw>
              </a:effectLst>
            </a:rPr>
            <a:t>Anti-Christ</a:t>
          </a:r>
          <a:endParaRPr lang="en-US" b="0" cap="none" spc="0" dirty="0">
            <a:ln w="0"/>
            <a:effectLst>
              <a:outerShdw blurRad="38100" dist="19050" dir="2700000" algn="tl" rotWithShape="0">
                <a:schemeClr val="dk1">
                  <a:alpha val="40000"/>
                </a:schemeClr>
              </a:outerShdw>
            </a:effectLst>
          </a:endParaRPr>
        </a:p>
      </dgm:t>
    </dgm:pt>
    <dgm:pt modelId="{1C281547-B752-47AF-B713-71E750C4D0A7}" type="parTrans" cxnId="{18C32D12-17A2-427A-A4FA-DDE9A1936634}">
      <dgm:prSet/>
      <dgm:spPr/>
      <dgm:t>
        <a:bodyPr/>
        <a:lstStyle/>
        <a:p>
          <a:endParaRPr lang="en-US"/>
        </a:p>
      </dgm:t>
    </dgm:pt>
    <dgm:pt modelId="{63D5755B-FCBF-4352-8B74-18176A07DA91}" type="sibTrans" cxnId="{18C32D12-17A2-427A-A4FA-DDE9A1936634}">
      <dgm:prSet/>
      <dgm:spPr/>
      <dgm:t>
        <a:bodyPr/>
        <a:lstStyle/>
        <a:p>
          <a:endParaRPr lang="en-US"/>
        </a:p>
      </dgm:t>
    </dgm:pt>
    <dgm:pt modelId="{EFD7FD2B-CE90-41D9-BAAD-5D140DC8DE56}">
      <dgm:prSet phldrT="[Text]"/>
      <dgm:spPr/>
      <dgm:t>
        <a:bodyPr/>
        <a:lstStyle/>
        <a:p>
          <a:r>
            <a:rPr lang="en-US" b="0" cap="none" spc="0" dirty="0">
              <a:ln w="0"/>
              <a:effectLst>
                <a:outerShdw blurRad="38100" dist="19050" dir="2700000" algn="tl" rotWithShape="0">
                  <a:schemeClr val="dk1">
                    <a:alpha val="40000"/>
                  </a:schemeClr>
                </a:outerShdw>
              </a:effectLst>
            </a:rPr>
            <a:t>Grand, “Empty” Plans</a:t>
          </a:r>
        </a:p>
      </dgm:t>
    </dgm:pt>
    <dgm:pt modelId="{9B4D29F7-8A31-4161-A81B-0F65E4C1A7C2}" type="parTrans" cxnId="{D5C84EB9-F2F7-45B7-96C9-BA451AA135EE}">
      <dgm:prSet/>
      <dgm:spPr/>
      <dgm:t>
        <a:bodyPr/>
        <a:lstStyle/>
        <a:p>
          <a:endParaRPr lang="en-US"/>
        </a:p>
      </dgm:t>
    </dgm:pt>
    <dgm:pt modelId="{8A2EA72C-0A5C-41A1-83A6-7C8D2DDF2E1E}" type="sibTrans" cxnId="{D5C84EB9-F2F7-45B7-96C9-BA451AA135EE}">
      <dgm:prSet/>
      <dgm:spPr/>
      <dgm:t>
        <a:bodyPr/>
        <a:lstStyle/>
        <a:p>
          <a:endParaRPr lang="en-US"/>
        </a:p>
      </dgm:t>
    </dgm:pt>
    <dgm:pt modelId="{320EE4CA-BBA4-4E46-A907-520120C312DC}">
      <dgm:prSet phldrT="[Text]"/>
      <dgm:spPr/>
      <dgm:t>
        <a:bodyPr/>
        <a:lstStyle/>
        <a:p>
          <a:r>
            <a:rPr lang="en-US" b="0" cap="none" spc="0" dirty="0">
              <a:ln w="0"/>
              <a:effectLst>
                <a:outerShdw blurRad="38100" dist="19050" dir="2700000" algn="tl" rotWithShape="0">
                  <a:schemeClr val="dk1">
                    <a:alpha val="40000"/>
                  </a:schemeClr>
                </a:outerShdw>
              </a:effectLst>
            </a:rPr>
            <a:t>Enraged World</a:t>
          </a:r>
        </a:p>
      </dgm:t>
    </dgm:pt>
    <dgm:pt modelId="{49D8BD77-6124-4365-9E66-162B2A7310ED}" type="parTrans" cxnId="{90AC9CBE-55F8-4453-8B31-94FFD21BEC21}">
      <dgm:prSet/>
      <dgm:spPr/>
      <dgm:t>
        <a:bodyPr/>
        <a:lstStyle/>
        <a:p>
          <a:endParaRPr lang="en-US"/>
        </a:p>
      </dgm:t>
    </dgm:pt>
    <dgm:pt modelId="{1F983959-DA16-4417-93ED-49FDC04F8005}" type="sibTrans" cxnId="{90AC9CBE-55F8-4453-8B31-94FFD21BEC21}">
      <dgm:prSet/>
      <dgm:spPr/>
      <dgm:t>
        <a:bodyPr/>
        <a:lstStyle/>
        <a:p>
          <a:endParaRPr lang="en-US"/>
        </a:p>
      </dgm:t>
    </dgm:pt>
    <dgm:pt modelId="{7CE0F857-9D79-4908-9288-84E189E33371}" type="pres">
      <dgm:prSet presAssocID="{66DB3D38-A2EC-4325-B801-6B828673652E}" presName="layout" presStyleCnt="0">
        <dgm:presLayoutVars>
          <dgm:chMax/>
          <dgm:chPref/>
          <dgm:dir/>
          <dgm:animOne val="branch"/>
          <dgm:animLvl val="lvl"/>
          <dgm:resizeHandles/>
        </dgm:presLayoutVars>
      </dgm:prSet>
      <dgm:spPr/>
    </dgm:pt>
    <dgm:pt modelId="{7F19D757-1B38-4CBC-9B47-85AEE932E219}" type="pres">
      <dgm:prSet presAssocID="{25CC8332-CB16-4AB0-8027-6D61C1A4670B}" presName="root" presStyleCnt="0">
        <dgm:presLayoutVars>
          <dgm:chMax/>
          <dgm:chPref val="4"/>
        </dgm:presLayoutVars>
      </dgm:prSet>
      <dgm:spPr/>
    </dgm:pt>
    <dgm:pt modelId="{BFAA75DF-12CD-4B2D-88E3-BC0D9F51C179}" type="pres">
      <dgm:prSet presAssocID="{25CC8332-CB16-4AB0-8027-6D61C1A4670B}" presName="rootComposite" presStyleCnt="0">
        <dgm:presLayoutVars/>
      </dgm:prSet>
      <dgm:spPr/>
    </dgm:pt>
    <dgm:pt modelId="{D748495D-1713-4998-A516-A8247D1EF55D}" type="pres">
      <dgm:prSet presAssocID="{25CC8332-CB16-4AB0-8027-6D61C1A4670B}" presName="rootText" presStyleLbl="node0" presStyleIdx="0" presStyleCnt="1">
        <dgm:presLayoutVars>
          <dgm:chMax/>
          <dgm:chPref val="4"/>
        </dgm:presLayoutVars>
      </dgm:prSet>
      <dgm:spPr/>
    </dgm:pt>
    <dgm:pt modelId="{9901A450-57BF-4909-A51E-BF88A2EBD6EE}" type="pres">
      <dgm:prSet presAssocID="{25CC8332-CB16-4AB0-8027-6D61C1A4670B}" presName="childShape" presStyleCnt="0">
        <dgm:presLayoutVars>
          <dgm:chMax val="0"/>
          <dgm:chPref val="0"/>
        </dgm:presLayoutVars>
      </dgm:prSet>
      <dgm:spPr/>
    </dgm:pt>
    <dgm:pt modelId="{4E760DC8-A71B-4594-B038-7DD5D08C745D}" type="pres">
      <dgm:prSet presAssocID="{320EE4CA-BBA4-4E46-A907-520120C312DC}" presName="childComposite" presStyleCnt="0">
        <dgm:presLayoutVars>
          <dgm:chMax val="0"/>
          <dgm:chPref val="0"/>
        </dgm:presLayoutVars>
      </dgm:prSet>
      <dgm:spPr/>
    </dgm:pt>
    <dgm:pt modelId="{78877395-2A2B-49BE-B313-D175F4548011}" type="pres">
      <dgm:prSet presAssocID="{320EE4CA-BBA4-4E46-A907-520120C312DC}" presName="Image" presStyleLbl="node1" presStyleIdx="0" presStyleCnt="4"/>
      <dgm:spPr>
        <a:blipFill rotWithShape="1">
          <a:blip xmlns:r="http://schemas.openxmlformats.org/officeDocument/2006/relationships" r:embed="rId1"/>
          <a:stretch>
            <a:fillRect/>
          </a:stretch>
        </a:blipFill>
      </dgm:spPr>
    </dgm:pt>
    <dgm:pt modelId="{F151A7D2-896D-4E2B-B8B3-2CEAB88FA7B6}" type="pres">
      <dgm:prSet presAssocID="{320EE4CA-BBA4-4E46-A907-520120C312DC}" presName="childText" presStyleLbl="lnNode1" presStyleIdx="0" presStyleCnt="4">
        <dgm:presLayoutVars>
          <dgm:chMax val="0"/>
          <dgm:chPref val="0"/>
          <dgm:bulletEnabled val="1"/>
        </dgm:presLayoutVars>
      </dgm:prSet>
      <dgm:spPr/>
    </dgm:pt>
    <dgm:pt modelId="{54C27BDE-B025-4ED9-856F-5C74C18A7DC3}" type="pres">
      <dgm:prSet presAssocID="{A438362B-714B-4298-88FF-0D64BE74942C}" presName="childComposite" presStyleCnt="0">
        <dgm:presLayoutVars>
          <dgm:chMax val="0"/>
          <dgm:chPref val="0"/>
        </dgm:presLayoutVars>
      </dgm:prSet>
      <dgm:spPr/>
    </dgm:pt>
    <dgm:pt modelId="{BADB3397-2C15-4D9D-96E5-676A48A0F99A}" type="pres">
      <dgm:prSet presAssocID="{A438362B-714B-4298-88FF-0D64BE74942C}" presName="Image" presStyleLbl="node1" presStyleIdx="1" presStyleCnt="4"/>
      <dgm:spPr>
        <a:blipFill rotWithShape="1">
          <a:blip xmlns:r="http://schemas.openxmlformats.org/officeDocument/2006/relationships" r:embed="rId2"/>
          <a:stretch>
            <a:fillRect/>
          </a:stretch>
        </a:blipFill>
      </dgm:spPr>
    </dgm:pt>
    <dgm:pt modelId="{2AECC58C-803B-4CEA-88B7-1A42A28BCEA9}" type="pres">
      <dgm:prSet presAssocID="{A438362B-714B-4298-88FF-0D64BE74942C}" presName="childText" presStyleLbl="lnNode1" presStyleIdx="1" presStyleCnt="4">
        <dgm:presLayoutVars>
          <dgm:chMax val="0"/>
          <dgm:chPref val="0"/>
          <dgm:bulletEnabled val="1"/>
        </dgm:presLayoutVars>
      </dgm:prSet>
      <dgm:spPr/>
    </dgm:pt>
    <dgm:pt modelId="{0C4E3B8F-C3D4-48F5-9A8F-EAB639BA47F6}" type="pres">
      <dgm:prSet presAssocID="{96A2CA1C-6C1C-4748-A1F6-C40FFFA95B08}" presName="childComposite" presStyleCnt="0">
        <dgm:presLayoutVars>
          <dgm:chMax val="0"/>
          <dgm:chPref val="0"/>
        </dgm:presLayoutVars>
      </dgm:prSet>
      <dgm:spPr/>
    </dgm:pt>
    <dgm:pt modelId="{BF9A6894-E950-448A-AE8F-202DF31B588D}" type="pres">
      <dgm:prSet presAssocID="{96A2CA1C-6C1C-4748-A1F6-C40FFFA95B08}" presName="Image" presStyleLbl="node1" presStyleIdx="2" presStyleCnt="4"/>
      <dgm:spPr>
        <a:blipFill rotWithShape="1">
          <a:blip xmlns:r="http://schemas.openxmlformats.org/officeDocument/2006/relationships" r:embed="rId3"/>
          <a:stretch>
            <a:fillRect/>
          </a:stretch>
        </a:blipFill>
      </dgm:spPr>
    </dgm:pt>
    <dgm:pt modelId="{CB65BF22-36F7-4D77-9498-6F98159CE8E8}" type="pres">
      <dgm:prSet presAssocID="{96A2CA1C-6C1C-4748-A1F6-C40FFFA95B08}" presName="childText" presStyleLbl="lnNode1" presStyleIdx="2" presStyleCnt="4">
        <dgm:presLayoutVars>
          <dgm:chMax val="0"/>
          <dgm:chPref val="0"/>
          <dgm:bulletEnabled val="1"/>
        </dgm:presLayoutVars>
      </dgm:prSet>
      <dgm:spPr/>
    </dgm:pt>
    <dgm:pt modelId="{A5936A89-C67C-4DC6-9D30-BFBE4598F679}" type="pres">
      <dgm:prSet presAssocID="{EFD7FD2B-CE90-41D9-BAAD-5D140DC8DE56}" presName="childComposite" presStyleCnt="0">
        <dgm:presLayoutVars>
          <dgm:chMax val="0"/>
          <dgm:chPref val="0"/>
        </dgm:presLayoutVars>
      </dgm:prSet>
      <dgm:spPr/>
    </dgm:pt>
    <dgm:pt modelId="{CEF2E3B7-79CF-463D-9181-33B76926BE3D}" type="pres">
      <dgm:prSet presAssocID="{EFD7FD2B-CE90-41D9-BAAD-5D140DC8DE56}" presName="Image" presStyleLbl="node1" presStyleIdx="3" presStyleCnt="4"/>
      <dgm:spPr>
        <a:blipFill rotWithShape="1">
          <a:blip xmlns:r="http://schemas.openxmlformats.org/officeDocument/2006/relationships" r:embed="rId4">
            <a:duotone>
              <a:schemeClr val="accent1">
                <a:shade val="45000"/>
                <a:satMod val="135000"/>
              </a:schemeClr>
              <a:prstClr val="white"/>
            </a:duotone>
          </a:blip>
          <a:stretch>
            <a:fillRect/>
          </a:stretch>
        </a:blipFill>
      </dgm:spPr>
    </dgm:pt>
    <dgm:pt modelId="{F4DACCE8-DD43-4264-A8C8-9E3C7BF5FF35}" type="pres">
      <dgm:prSet presAssocID="{EFD7FD2B-CE90-41D9-BAAD-5D140DC8DE56}" presName="childText" presStyleLbl="lnNode1" presStyleIdx="3" presStyleCnt="4">
        <dgm:presLayoutVars>
          <dgm:chMax val="0"/>
          <dgm:chPref val="0"/>
          <dgm:bulletEnabled val="1"/>
        </dgm:presLayoutVars>
      </dgm:prSet>
      <dgm:spPr/>
    </dgm:pt>
  </dgm:ptLst>
  <dgm:cxnLst>
    <dgm:cxn modelId="{B3CA3718-D12F-44CB-A52C-7251A8BDEB05}" type="presOf" srcId="{66DB3D38-A2EC-4325-B801-6B828673652E}" destId="{7CE0F857-9D79-4908-9288-84E189E33371}" srcOrd="0" destOrd="0" presId="urn:microsoft.com/office/officeart/2008/layout/PictureAccentList"/>
    <dgm:cxn modelId="{35D8FF37-1863-46C1-94C4-D261E5592D50}" srcId="{25CC8332-CB16-4AB0-8027-6D61C1A4670B}" destId="{A438362B-714B-4298-88FF-0D64BE74942C}" srcOrd="1" destOrd="0" parTransId="{2FEC3C9D-D626-4B43-BDC1-63A2FBA5E25F}" sibTransId="{DB27F670-B656-4124-A34C-DCC50FBDD328}"/>
    <dgm:cxn modelId="{18C32D12-17A2-427A-A4FA-DDE9A1936634}" srcId="{25CC8332-CB16-4AB0-8027-6D61C1A4670B}" destId="{96A2CA1C-6C1C-4748-A1F6-C40FFFA95B08}" srcOrd="2" destOrd="0" parTransId="{1C281547-B752-47AF-B713-71E750C4D0A7}" sibTransId="{63D5755B-FCBF-4352-8B74-18176A07DA91}"/>
    <dgm:cxn modelId="{86FCC6D4-1890-4BFD-BC09-820C40431E4A}" type="presOf" srcId="{EFD7FD2B-CE90-41D9-BAAD-5D140DC8DE56}" destId="{F4DACCE8-DD43-4264-A8C8-9E3C7BF5FF35}" srcOrd="0" destOrd="0" presId="urn:microsoft.com/office/officeart/2008/layout/PictureAccentList"/>
    <dgm:cxn modelId="{9520D021-ECAD-45E7-8600-3F5B203BB10E}" type="presOf" srcId="{25CC8332-CB16-4AB0-8027-6D61C1A4670B}" destId="{D748495D-1713-4998-A516-A8247D1EF55D}" srcOrd="0" destOrd="0" presId="urn:microsoft.com/office/officeart/2008/layout/PictureAccentList"/>
    <dgm:cxn modelId="{F06B3022-91D1-45D2-9CDC-1640496DC8D3}" type="presOf" srcId="{A438362B-714B-4298-88FF-0D64BE74942C}" destId="{2AECC58C-803B-4CEA-88B7-1A42A28BCEA9}" srcOrd="0" destOrd="0" presId="urn:microsoft.com/office/officeart/2008/layout/PictureAccentList"/>
    <dgm:cxn modelId="{D5C84EB9-F2F7-45B7-96C9-BA451AA135EE}" srcId="{25CC8332-CB16-4AB0-8027-6D61C1A4670B}" destId="{EFD7FD2B-CE90-41D9-BAAD-5D140DC8DE56}" srcOrd="3" destOrd="0" parTransId="{9B4D29F7-8A31-4161-A81B-0F65E4C1A7C2}" sibTransId="{8A2EA72C-0A5C-41A1-83A6-7C8D2DDF2E1E}"/>
    <dgm:cxn modelId="{2102B1F6-8529-4FB2-899A-CF903B30790E}" type="presOf" srcId="{96A2CA1C-6C1C-4748-A1F6-C40FFFA95B08}" destId="{CB65BF22-36F7-4D77-9498-6F98159CE8E8}" srcOrd="0" destOrd="0" presId="urn:microsoft.com/office/officeart/2008/layout/PictureAccentList"/>
    <dgm:cxn modelId="{141BB4E5-F18C-4249-8D29-A8C49A0CCE8C}" type="presOf" srcId="{320EE4CA-BBA4-4E46-A907-520120C312DC}" destId="{F151A7D2-896D-4E2B-B8B3-2CEAB88FA7B6}" srcOrd="0" destOrd="0" presId="urn:microsoft.com/office/officeart/2008/layout/PictureAccentList"/>
    <dgm:cxn modelId="{AB7C9F85-249F-45AB-9B0D-B0BF56B62E5C}" srcId="{66DB3D38-A2EC-4325-B801-6B828673652E}" destId="{25CC8332-CB16-4AB0-8027-6D61C1A4670B}" srcOrd="0" destOrd="0" parTransId="{71734895-91BB-4EAC-A6C3-1F7CD56278C8}" sibTransId="{1F6ABF24-8DDD-41C4-A905-0878EEE6FC2D}"/>
    <dgm:cxn modelId="{90AC9CBE-55F8-4453-8B31-94FFD21BEC21}" srcId="{25CC8332-CB16-4AB0-8027-6D61C1A4670B}" destId="{320EE4CA-BBA4-4E46-A907-520120C312DC}" srcOrd="0" destOrd="0" parTransId="{49D8BD77-6124-4365-9E66-162B2A7310ED}" sibTransId="{1F983959-DA16-4417-93ED-49FDC04F8005}"/>
    <dgm:cxn modelId="{CD5D0793-9096-46AA-A657-6BC9DED782DE}" type="presParOf" srcId="{7CE0F857-9D79-4908-9288-84E189E33371}" destId="{7F19D757-1B38-4CBC-9B47-85AEE932E219}" srcOrd="0" destOrd="0" presId="urn:microsoft.com/office/officeart/2008/layout/PictureAccentList"/>
    <dgm:cxn modelId="{36019040-FF53-43DC-A5C7-FC13ACEB8640}" type="presParOf" srcId="{7F19D757-1B38-4CBC-9B47-85AEE932E219}" destId="{BFAA75DF-12CD-4B2D-88E3-BC0D9F51C179}" srcOrd="0" destOrd="0" presId="urn:microsoft.com/office/officeart/2008/layout/PictureAccentList"/>
    <dgm:cxn modelId="{B2E7FD42-B87D-4265-8771-CAA8D9BC8BA7}" type="presParOf" srcId="{BFAA75DF-12CD-4B2D-88E3-BC0D9F51C179}" destId="{D748495D-1713-4998-A516-A8247D1EF55D}" srcOrd="0" destOrd="0" presId="urn:microsoft.com/office/officeart/2008/layout/PictureAccentList"/>
    <dgm:cxn modelId="{E5E45504-6140-4DD6-85BE-519524C7C4BC}" type="presParOf" srcId="{7F19D757-1B38-4CBC-9B47-85AEE932E219}" destId="{9901A450-57BF-4909-A51E-BF88A2EBD6EE}" srcOrd="1" destOrd="0" presId="urn:microsoft.com/office/officeart/2008/layout/PictureAccentList"/>
    <dgm:cxn modelId="{6C4442DA-D4D5-49A2-9CBC-75B8C8365F37}" type="presParOf" srcId="{9901A450-57BF-4909-A51E-BF88A2EBD6EE}" destId="{4E760DC8-A71B-4594-B038-7DD5D08C745D}" srcOrd="0" destOrd="0" presId="urn:microsoft.com/office/officeart/2008/layout/PictureAccentList"/>
    <dgm:cxn modelId="{89A4CDA2-1AC6-457F-A408-4567A8EC503E}" type="presParOf" srcId="{4E760DC8-A71B-4594-B038-7DD5D08C745D}" destId="{78877395-2A2B-49BE-B313-D175F4548011}" srcOrd="0" destOrd="0" presId="urn:microsoft.com/office/officeart/2008/layout/PictureAccentList"/>
    <dgm:cxn modelId="{44B5D572-5029-40E3-A4A3-6244C7380D82}" type="presParOf" srcId="{4E760DC8-A71B-4594-B038-7DD5D08C745D}" destId="{F151A7D2-896D-4E2B-B8B3-2CEAB88FA7B6}" srcOrd="1" destOrd="0" presId="urn:microsoft.com/office/officeart/2008/layout/PictureAccentList"/>
    <dgm:cxn modelId="{29C65E53-3CB9-4799-84F1-CAA2A8B57EB8}" type="presParOf" srcId="{9901A450-57BF-4909-A51E-BF88A2EBD6EE}" destId="{54C27BDE-B025-4ED9-856F-5C74C18A7DC3}" srcOrd="1" destOrd="0" presId="urn:microsoft.com/office/officeart/2008/layout/PictureAccentList"/>
    <dgm:cxn modelId="{36F362F0-E9B3-450A-B1D9-DE3F3EB2EC29}" type="presParOf" srcId="{54C27BDE-B025-4ED9-856F-5C74C18A7DC3}" destId="{BADB3397-2C15-4D9D-96E5-676A48A0F99A}" srcOrd="0" destOrd="0" presId="urn:microsoft.com/office/officeart/2008/layout/PictureAccentList"/>
    <dgm:cxn modelId="{D03B84F6-1AA4-4BEB-92F4-C7C0942179E4}" type="presParOf" srcId="{54C27BDE-B025-4ED9-856F-5C74C18A7DC3}" destId="{2AECC58C-803B-4CEA-88B7-1A42A28BCEA9}" srcOrd="1" destOrd="0" presId="urn:microsoft.com/office/officeart/2008/layout/PictureAccentList"/>
    <dgm:cxn modelId="{8A7F3B70-A297-4A27-97AE-EEEEE43B8BFC}" type="presParOf" srcId="{9901A450-57BF-4909-A51E-BF88A2EBD6EE}" destId="{0C4E3B8F-C3D4-48F5-9A8F-EAB639BA47F6}" srcOrd="2" destOrd="0" presId="urn:microsoft.com/office/officeart/2008/layout/PictureAccentList"/>
    <dgm:cxn modelId="{AE20EFD9-6D8F-41D2-87CC-FCC3E4CE3F64}" type="presParOf" srcId="{0C4E3B8F-C3D4-48F5-9A8F-EAB639BA47F6}" destId="{BF9A6894-E950-448A-AE8F-202DF31B588D}" srcOrd="0" destOrd="0" presId="urn:microsoft.com/office/officeart/2008/layout/PictureAccentList"/>
    <dgm:cxn modelId="{93AE7907-CD63-48B9-BBD1-D97324E55823}" type="presParOf" srcId="{0C4E3B8F-C3D4-48F5-9A8F-EAB639BA47F6}" destId="{CB65BF22-36F7-4D77-9498-6F98159CE8E8}" srcOrd="1" destOrd="0" presId="urn:microsoft.com/office/officeart/2008/layout/PictureAccentList"/>
    <dgm:cxn modelId="{A75A638A-87FA-4896-B1BD-93BED27FD286}" type="presParOf" srcId="{9901A450-57BF-4909-A51E-BF88A2EBD6EE}" destId="{A5936A89-C67C-4DC6-9D30-BFBE4598F679}" srcOrd="3" destOrd="0" presId="urn:microsoft.com/office/officeart/2008/layout/PictureAccentList"/>
    <dgm:cxn modelId="{64F29C1D-7818-4D17-B241-0EFB38C5F74B}" type="presParOf" srcId="{A5936A89-C67C-4DC6-9D30-BFBE4598F679}" destId="{CEF2E3B7-79CF-463D-9181-33B76926BE3D}" srcOrd="0" destOrd="0" presId="urn:microsoft.com/office/officeart/2008/layout/PictureAccentList"/>
    <dgm:cxn modelId="{13C0D8A0-260C-4519-A15A-952EE0A210C7}" type="presParOf" srcId="{A5936A89-C67C-4DC6-9D30-BFBE4598F679}" destId="{F4DACCE8-DD43-4264-A8C8-9E3C7BF5FF35}"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2D144-8C33-4D30-AA2E-C70710499530}">
      <dsp:nvSpPr>
        <dsp:cNvPr id="0" name=""/>
        <dsp:cNvSpPr/>
      </dsp:nvSpPr>
      <dsp:spPr>
        <a:xfrm>
          <a:off x="0" y="28662"/>
          <a:ext cx="10823712" cy="192699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rtl="0">
            <a:lnSpc>
              <a:spcPct val="90000"/>
            </a:lnSpc>
            <a:spcBef>
              <a:spcPct val="0"/>
            </a:spcBef>
            <a:spcAft>
              <a:spcPct val="35000"/>
            </a:spcAft>
          </a:pPr>
          <a:r>
            <a:rPr lang="en-US" sz="2700" kern="1200" dirty="0"/>
            <a:t>We are living in a very chaotic and confused world, and if we think that we're not in rage it's hypocritical. What we do is maybe suppress our rage and get sick from it; or you may take it out on your spouse or your family or the people around you. </a:t>
          </a:r>
        </a:p>
      </dsp:txBody>
      <dsp:txXfrm>
        <a:off x="94068" y="122730"/>
        <a:ext cx="10635576" cy="1738854"/>
      </dsp:txXfrm>
    </dsp:sp>
    <dsp:sp modelId="{9F9F37DE-5387-4C61-8379-93F536882243}">
      <dsp:nvSpPr>
        <dsp:cNvPr id="0" name=""/>
        <dsp:cNvSpPr/>
      </dsp:nvSpPr>
      <dsp:spPr>
        <a:xfrm>
          <a:off x="0" y="1955652"/>
          <a:ext cx="10823712"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653"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b="1" kern="1200" dirty="0"/>
            <a:t>Yoko Ono</a:t>
          </a:r>
          <a:r>
            <a:rPr lang="en-US" sz="2100" kern="1200" dirty="0"/>
            <a:t> Japanese-born U.S. artist. Interview in </a:t>
          </a:r>
          <a:r>
            <a:rPr lang="en-US" sz="2100" i="1" kern="1200" dirty="0"/>
            <a:t>Guardian</a:t>
          </a:r>
          <a:r>
            <a:rPr lang="en-US" sz="2100" kern="1200" dirty="0"/>
            <a:t> (London) 20 Jan. 1996.</a:t>
          </a:r>
        </a:p>
      </dsp:txBody>
      <dsp:txXfrm>
        <a:off x="0" y="1955652"/>
        <a:ext cx="10823712" cy="447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4991C-33AC-4A74-A36E-D2EB69B5F330}">
      <dsp:nvSpPr>
        <dsp:cNvPr id="0" name=""/>
        <dsp:cNvSpPr/>
      </dsp:nvSpPr>
      <dsp:spPr>
        <a:xfrm>
          <a:off x="0" y="0"/>
          <a:ext cx="503396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a:t>HAS to be Warfare</a:t>
          </a:r>
        </a:p>
      </dsp:txBody>
      <dsp:txXfrm>
        <a:off x="0" y="0"/>
        <a:ext cx="5033962" cy="1305401"/>
      </dsp:txXfrm>
    </dsp:sp>
    <dsp:sp modelId="{644BC2A2-B62D-467B-A9D3-E76067F2DD86}">
      <dsp:nvSpPr>
        <dsp:cNvPr id="0" name=""/>
        <dsp:cNvSpPr/>
      </dsp:nvSpPr>
      <dsp:spPr>
        <a:xfrm>
          <a:off x="503396" y="1305773"/>
          <a:ext cx="4027169" cy="854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85725" rIns="114300" bIns="85725" numCol="1" spcCol="1270" anchor="ctr" anchorCtr="0">
          <a:noAutofit/>
        </a:bodyPr>
        <a:lstStyle/>
        <a:p>
          <a:pPr lvl="0" algn="ctr" defTabSz="2000250">
            <a:lnSpc>
              <a:spcPct val="90000"/>
            </a:lnSpc>
            <a:spcBef>
              <a:spcPct val="0"/>
            </a:spcBef>
            <a:spcAft>
              <a:spcPct val="35000"/>
            </a:spcAft>
          </a:pPr>
          <a:r>
            <a:rPr lang="en-US" sz="4500" kern="1200" dirty="0"/>
            <a:t>Zech. 12</a:t>
          </a:r>
        </a:p>
      </dsp:txBody>
      <dsp:txXfrm>
        <a:off x="528434" y="1330811"/>
        <a:ext cx="3977093" cy="804787"/>
      </dsp:txXfrm>
    </dsp:sp>
    <dsp:sp modelId="{1D3A872A-68B6-4865-82C8-1D9617714B83}">
      <dsp:nvSpPr>
        <dsp:cNvPr id="0" name=""/>
        <dsp:cNvSpPr/>
      </dsp:nvSpPr>
      <dsp:spPr>
        <a:xfrm>
          <a:off x="503396" y="2292154"/>
          <a:ext cx="4027169" cy="854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85725" rIns="114300" bIns="85725" numCol="1" spcCol="1270" anchor="ctr" anchorCtr="0">
          <a:noAutofit/>
        </a:bodyPr>
        <a:lstStyle/>
        <a:p>
          <a:pPr lvl="0" algn="ctr" defTabSz="2000250">
            <a:lnSpc>
              <a:spcPct val="90000"/>
            </a:lnSpc>
            <a:spcBef>
              <a:spcPct val="0"/>
            </a:spcBef>
            <a:spcAft>
              <a:spcPct val="35000"/>
            </a:spcAft>
          </a:pPr>
          <a:r>
            <a:rPr lang="en-US" sz="4500" kern="1200" dirty="0"/>
            <a:t>Zech. 14</a:t>
          </a:r>
        </a:p>
      </dsp:txBody>
      <dsp:txXfrm>
        <a:off x="528434" y="2317192"/>
        <a:ext cx="3977093" cy="804787"/>
      </dsp:txXfrm>
    </dsp:sp>
    <dsp:sp modelId="{379D68D5-6098-416F-A0C8-1F7100E7060D}">
      <dsp:nvSpPr>
        <dsp:cNvPr id="0" name=""/>
        <dsp:cNvSpPr/>
      </dsp:nvSpPr>
      <dsp:spPr>
        <a:xfrm>
          <a:off x="503396" y="3278535"/>
          <a:ext cx="4027169" cy="854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85725" rIns="114300" bIns="85725" numCol="1" spcCol="1270" anchor="ctr" anchorCtr="0">
          <a:noAutofit/>
        </a:bodyPr>
        <a:lstStyle/>
        <a:p>
          <a:pPr lvl="0" algn="ctr" defTabSz="2000250">
            <a:lnSpc>
              <a:spcPct val="90000"/>
            </a:lnSpc>
            <a:spcBef>
              <a:spcPct val="0"/>
            </a:spcBef>
            <a:spcAft>
              <a:spcPct val="35000"/>
            </a:spcAft>
          </a:pPr>
          <a:r>
            <a:rPr lang="en-US" sz="4500" kern="1200" dirty="0"/>
            <a:t>Isaiah 13</a:t>
          </a:r>
        </a:p>
      </dsp:txBody>
      <dsp:txXfrm>
        <a:off x="528434" y="3303573"/>
        <a:ext cx="3977093" cy="804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DD028-2077-4044-BDE5-1E1C18A0D185}">
      <dsp:nvSpPr>
        <dsp:cNvPr id="0" name=""/>
        <dsp:cNvSpPr/>
      </dsp:nvSpPr>
      <dsp:spPr>
        <a:xfrm>
          <a:off x="8458" y="190713"/>
          <a:ext cx="6005725" cy="6005725"/>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30515" tIns="29210" rIns="330515" bIns="29210" numCol="1" spcCol="1270" anchor="ctr" anchorCtr="0">
          <a:noAutofit/>
        </a:bodyPr>
        <a:lstStyle/>
        <a:p>
          <a:pPr lvl="0" algn="ctr" defTabSz="1022350">
            <a:lnSpc>
              <a:spcPct val="90000"/>
            </a:lnSpc>
            <a:spcBef>
              <a:spcPct val="0"/>
            </a:spcBef>
            <a:spcAft>
              <a:spcPct val="35000"/>
            </a:spcAft>
          </a:pPr>
          <a:r>
            <a:rPr lang="en-US" sz="2300" kern="1200" dirty="0"/>
            <a:t>James 3:13-18  if you have bitter jealousy and selfish ambition in your heart, do not be arrogant and so lie against the truth.  This wisdom is not that which comes down from above, but is earthly, natural, </a:t>
          </a:r>
          <a:r>
            <a:rPr lang="en-US" sz="2300" b="1" kern="1200" dirty="0"/>
            <a:t>demonic</a:t>
          </a:r>
          <a:r>
            <a:rPr lang="en-US" sz="2300" kern="1200" dirty="0"/>
            <a:t>.  For where jealousy and selfish ambition exist, there is disorder and every evil thing.</a:t>
          </a:r>
        </a:p>
      </dsp:txBody>
      <dsp:txXfrm>
        <a:off x="887976" y="1070231"/>
        <a:ext cx="4246689" cy="4246689"/>
      </dsp:txXfrm>
    </dsp:sp>
    <dsp:sp modelId="{3736913C-9195-4F18-BE78-B31CE735392A}">
      <dsp:nvSpPr>
        <dsp:cNvPr id="0" name=""/>
        <dsp:cNvSpPr/>
      </dsp:nvSpPr>
      <dsp:spPr>
        <a:xfrm>
          <a:off x="4813039" y="190713"/>
          <a:ext cx="6005725" cy="6005725"/>
        </a:xfrm>
        <a:prstGeom prst="ellipse">
          <a:avLst/>
        </a:prstGeom>
        <a:solidFill>
          <a:schemeClr val="accent2">
            <a:alpha val="50000"/>
            <a:hueOff val="-5738671"/>
            <a:satOff val="5077"/>
            <a:lumOff val="902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30515" tIns="29210" rIns="330515" bIns="29210" numCol="1" spcCol="1270" anchor="ctr" anchorCtr="0">
          <a:noAutofit/>
        </a:bodyPr>
        <a:lstStyle/>
        <a:p>
          <a:pPr lvl="0" algn="ctr" defTabSz="1022350">
            <a:lnSpc>
              <a:spcPct val="90000"/>
            </a:lnSpc>
            <a:spcBef>
              <a:spcPct val="0"/>
            </a:spcBef>
            <a:spcAft>
              <a:spcPct val="35000"/>
            </a:spcAft>
          </a:pPr>
          <a:r>
            <a:rPr lang="en-US" sz="2300" kern="1200" dirty="0"/>
            <a:t>But the wisdom from above is first pure, then peaceable, gentle, reasonable, full of mercy and good fruits, unwavering, without hypocrisy.  And the seed whose fruit is righteousness is sown in peace by those who make peace. </a:t>
          </a:r>
        </a:p>
      </dsp:txBody>
      <dsp:txXfrm>
        <a:off x="5692557" y="1070231"/>
        <a:ext cx="4246689" cy="42466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8495D-1713-4998-A516-A8247D1EF55D}">
      <dsp:nvSpPr>
        <dsp:cNvPr id="0" name=""/>
        <dsp:cNvSpPr/>
      </dsp:nvSpPr>
      <dsp:spPr>
        <a:xfrm>
          <a:off x="684104" y="1388"/>
          <a:ext cx="3547740" cy="105796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76200" rIns="114300" bIns="76200" numCol="1" spcCol="1270" anchor="ctr" anchorCtr="0">
          <a:noAutofit/>
        </a:bodyPr>
        <a:lstStyle/>
        <a:p>
          <a:pPr lvl="0" algn="ctr" defTabSz="2667000">
            <a:lnSpc>
              <a:spcPct val="90000"/>
            </a:lnSpc>
            <a:spcBef>
              <a:spcPct val="0"/>
            </a:spcBef>
            <a:spcAft>
              <a:spcPct val="35000"/>
            </a:spcAft>
          </a:pPr>
          <a:r>
            <a:rPr lang="en-US" sz="6000" b="0" kern="1200" cap="none" spc="0">
              <a:ln w="0"/>
              <a:effectLst>
                <a:outerShdw blurRad="38100" dist="19050" dir="2700000" algn="tl" rotWithShape="0">
                  <a:schemeClr val="dk1">
                    <a:alpha val="40000"/>
                  </a:schemeClr>
                </a:outerShdw>
              </a:effectLst>
            </a:rPr>
            <a:t>Means</a:t>
          </a:r>
          <a:endParaRPr lang="en-US" sz="6000" b="0" kern="1200" cap="none" spc="0" dirty="0">
            <a:ln w="0"/>
            <a:effectLst>
              <a:outerShdw blurRad="38100" dist="19050" dir="2700000" algn="tl" rotWithShape="0">
                <a:schemeClr val="dk1">
                  <a:alpha val="40000"/>
                </a:schemeClr>
              </a:outerShdw>
            </a:effectLst>
          </a:endParaRPr>
        </a:p>
      </dsp:txBody>
      <dsp:txXfrm>
        <a:off x="715091" y="32375"/>
        <a:ext cx="3485766" cy="995991"/>
      </dsp:txXfrm>
    </dsp:sp>
    <dsp:sp modelId="{78877395-2A2B-49BE-B313-D175F4548011}">
      <dsp:nvSpPr>
        <dsp:cNvPr id="0" name=""/>
        <dsp:cNvSpPr/>
      </dsp:nvSpPr>
      <dsp:spPr>
        <a:xfrm>
          <a:off x="684104" y="1249787"/>
          <a:ext cx="1057965" cy="1057965"/>
        </a:xfrm>
        <a:prstGeom prst="roundRect">
          <a:avLst>
            <a:gd name="adj" fmla="val 16670"/>
          </a:avLst>
        </a:prstGeom>
        <a:blipFill rotWithShape="1">
          <a:blip xmlns:r="http://schemas.openxmlformats.org/officeDocument/2006/relationships" r:embed="rId1"/>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151A7D2-896D-4E2B-B8B3-2CEAB88FA7B6}">
      <dsp:nvSpPr>
        <dsp:cNvPr id="0" name=""/>
        <dsp:cNvSpPr/>
      </dsp:nvSpPr>
      <dsp:spPr>
        <a:xfrm>
          <a:off x="1805547" y="1249787"/>
          <a:ext cx="2426297" cy="105796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b="0" kern="1200" cap="none" spc="0" dirty="0">
              <a:ln w="0"/>
              <a:effectLst>
                <a:outerShdw blurRad="38100" dist="19050" dir="2700000" algn="tl" rotWithShape="0">
                  <a:schemeClr val="dk1">
                    <a:alpha val="40000"/>
                  </a:schemeClr>
                </a:outerShdw>
              </a:effectLst>
            </a:rPr>
            <a:t>Enraged World</a:t>
          </a:r>
        </a:p>
      </dsp:txBody>
      <dsp:txXfrm>
        <a:off x="1857202" y="1301442"/>
        <a:ext cx="2322987" cy="954655"/>
      </dsp:txXfrm>
    </dsp:sp>
    <dsp:sp modelId="{BADB3397-2C15-4D9D-96E5-676A48A0F99A}">
      <dsp:nvSpPr>
        <dsp:cNvPr id="0" name=""/>
        <dsp:cNvSpPr/>
      </dsp:nvSpPr>
      <dsp:spPr>
        <a:xfrm>
          <a:off x="684104" y="2434708"/>
          <a:ext cx="1057965" cy="1057965"/>
        </a:xfrm>
        <a:prstGeom prst="roundRect">
          <a:avLst>
            <a:gd name="adj" fmla="val 16670"/>
          </a:avLst>
        </a:prstGeom>
        <a:blipFill rotWithShape="1">
          <a:blip xmlns:r="http://schemas.openxmlformats.org/officeDocument/2006/relationships" r:embed="rId2"/>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ECC58C-803B-4CEA-88B7-1A42A28BCEA9}">
      <dsp:nvSpPr>
        <dsp:cNvPr id="0" name=""/>
        <dsp:cNvSpPr/>
      </dsp:nvSpPr>
      <dsp:spPr>
        <a:xfrm>
          <a:off x="1805547" y="2434708"/>
          <a:ext cx="2426297" cy="105796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b="0" kern="1200" cap="none" spc="0" dirty="0">
              <a:ln w="0"/>
              <a:effectLst>
                <a:outerShdw blurRad="38100" dist="19050" dir="2700000" algn="tl" rotWithShape="0">
                  <a:schemeClr val="dk1">
                    <a:alpha val="40000"/>
                  </a:schemeClr>
                </a:outerShdw>
              </a:effectLst>
            </a:rPr>
            <a:t>United World</a:t>
          </a:r>
        </a:p>
      </dsp:txBody>
      <dsp:txXfrm>
        <a:off x="1857202" y="2486363"/>
        <a:ext cx="2322987" cy="954655"/>
      </dsp:txXfrm>
    </dsp:sp>
    <dsp:sp modelId="{BF9A6894-E950-448A-AE8F-202DF31B588D}">
      <dsp:nvSpPr>
        <dsp:cNvPr id="0" name=""/>
        <dsp:cNvSpPr/>
      </dsp:nvSpPr>
      <dsp:spPr>
        <a:xfrm>
          <a:off x="684104" y="3619629"/>
          <a:ext cx="1057965" cy="1057965"/>
        </a:xfrm>
        <a:prstGeom prst="roundRect">
          <a:avLst>
            <a:gd name="adj" fmla="val 16670"/>
          </a:avLst>
        </a:prstGeom>
        <a:blipFill rotWithShape="1">
          <a:blip xmlns:r="http://schemas.openxmlformats.org/officeDocument/2006/relationships" r:embed="rId3"/>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B65BF22-36F7-4D77-9498-6F98159CE8E8}">
      <dsp:nvSpPr>
        <dsp:cNvPr id="0" name=""/>
        <dsp:cNvSpPr/>
      </dsp:nvSpPr>
      <dsp:spPr>
        <a:xfrm>
          <a:off x="1805547" y="3619629"/>
          <a:ext cx="2426297" cy="105796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b="0" kern="1200" cap="none" spc="0">
              <a:ln w="0"/>
              <a:effectLst>
                <a:outerShdw blurRad="38100" dist="19050" dir="2700000" algn="tl" rotWithShape="0">
                  <a:schemeClr val="dk1">
                    <a:alpha val="40000"/>
                  </a:schemeClr>
                </a:outerShdw>
              </a:effectLst>
            </a:rPr>
            <a:t>Anti-Christ</a:t>
          </a:r>
          <a:endParaRPr lang="en-US" sz="2200" b="0" kern="1200" cap="none" spc="0" dirty="0">
            <a:ln w="0"/>
            <a:effectLst>
              <a:outerShdw blurRad="38100" dist="19050" dir="2700000" algn="tl" rotWithShape="0">
                <a:schemeClr val="dk1">
                  <a:alpha val="40000"/>
                </a:schemeClr>
              </a:outerShdw>
            </a:effectLst>
          </a:endParaRPr>
        </a:p>
      </dsp:txBody>
      <dsp:txXfrm>
        <a:off x="1857202" y="3671284"/>
        <a:ext cx="2322987" cy="954655"/>
      </dsp:txXfrm>
    </dsp:sp>
    <dsp:sp modelId="{CEF2E3B7-79CF-463D-9181-33B76926BE3D}">
      <dsp:nvSpPr>
        <dsp:cNvPr id="0" name=""/>
        <dsp:cNvSpPr/>
      </dsp:nvSpPr>
      <dsp:spPr>
        <a:xfrm>
          <a:off x="684104" y="4804551"/>
          <a:ext cx="1057965" cy="1057965"/>
        </a:xfrm>
        <a:prstGeom prst="roundRect">
          <a:avLst>
            <a:gd name="adj" fmla="val 16670"/>
          </a:avLst>
        </a:prstGeom>
        <a:blipFill rotWithShape="1">
          <a:blip xmlns:r="http://schemas.openxmlformats.org/officeDocument/2006/relationships" r:embed="rId4">
            <a:duotone>
              <a:schemeClr val="accent1">
                <a:shade val="45000"/>
                <a:satMod val="135000"/>
              </a:schemeClr>
              <a:prstClr val="white"/>
            </a:duotone>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4DACCE8-DD43-4264-A8C8-9E3C7BF5FF35}">
      <dsp:nvSpPr>
        <dsp:cNvPr id="0" name=""/>
        <dsp:cNvSpPr/>
      </dsp:nvSpPr>
      <dsp:spPr>
        <a:xfrm>
          <a:off x="1805547" y="4804551"/>
          <a:ext cx="2426297" cy="1057965"/>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b="0" kern="1200" cap="none" spc="0" dirty="0">
              <a:ln w="0"/>
              <a:effectLst>
                <a:outerShdw blurRad="38100" dist="19050" dir="2700000" algn="tl" rotWithShape="0">
                  <a:schemeClr val="dk1">
                    <a:alpha val="40000"/>
                  </a:schemeClr>
                </a:outerShdw>
              </a:effectLst>
            </a:rPr>
            <a:t>Grand, “Empty” Plans</a:t>
          </a:r>
        </a:p>
      </dsp:txBody>
      <dsp:txXfrm>
        <a:off x="1857202" y="4856206"/>
        <a:ext cx="2322987" cy="9546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71702-4220-40F4-A1AF-BDA07DE7019F}" type="datetimeFigureOut">
              <a:rPr lang="en-US" smtClean="0"/>
              <a:t>4/9/2016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460A2-5FAA-4C6E-85D7-77158EE2BDEC}" type="slidenum">
              <a:rPr lang="en-US" smtClean="0"/>
              <a:t>‹#›</a:t>
            </a:fld>
            <a:endParaRPr lang="en-US"/>
          </a:p>
        </p:txBody>
      </p:sp>
    </p:spTree>
    <p:extLst>
      <p:ext uri="{BB962C8B-B14F-4D97-AF65-F5344CB8AC3E}">
        <p14:creationId xmlns:p14="http://schemas.microsoft.com/office/powerpoint/2010/main" val="3624171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Global</a:t>
            </a:r>
            <a:r>
              <a:rPr lang="en-US" baseline="0" dirty="0"/>
              <a:t> “Conquest” (Peaceful) </a:t>
            </a:r>
          </a:p>
          <a:p>
            <a:pPr marL="228600" indent="-228600">
              <a:buAutoNum type="arabicParenR"/>
            </a:pPr>
            <a:r>
              <a:rPr lang="en-US" baseline="0" dirty="0"/>
              <a:t>Global War</a:t>
            </a:r>
          </a:p>
          <a:p>
            <a:pPr marL="228600" indent="-228600">
              <a:buAutoNum type="arabicParenR"/>
            </a:pPr>
            <a:r>
              <a:rPr lang="en-US" baseline="0" dirty="0"/>
              <a:t>Global Famine </a:t>
            </a:r>
          </a:p>
          <a:p>
            <a:pPr marL="228600" indent="-228600">
              <a:buAutoNum type="arabicParenR"/>
            </a:pPr>
            <a:r>
              <a:rPr lang="en-US" baseline="0" dirty="0"/>
              <a:t>Wholesale Slaughter</a:t>
            </a:r>
          </a:p>
          <a:p>
            <a:pPr marL="0" indent="0">
              <a:buNone/>
            </a:pPr>
            <a:endParaRPr lang="en-US" dirty="0"/>
          </a:p>
        </p:txBody>
      </p:sp>
      <p:sp>
        <p:nvSpPr>
          <p:cNvPr id="4" name="Slide Number Placeholder 3"/>
          <p:cNvSpPr>
            <a:spLocks noGrp="1"/>
          </p:cNvSpPr>
          <p:nvPr>
            <p:ph type="sldNum" sz="quarter" idx="10"/>
          </p:nvPr>
        </p:nvSpPr>
        <p:spPr/>
        <p:txBody>
          <a:bodyPr/>
          <a:lstStyle/>
          <a:p>
            <a:fld id="{D23460A2-5FAA-4C6E-85D7-77158EE2BDEC}" type="slidenum">
              <a:rPr lang="en-US" smtClean="0"/>
              <a:t>3</a:t>
            </a:fld>
            <a:endParaRPr lang="en-US"/>
          </a:p>
        </p:txBody>
      </p:sp>
    </p:spTree>
    <p:extLst>
      <p:ext uri="{BB962C8B-B14F-4D97-AF65-F5344CB8AC3E}">
        <p14:creationId xmlns:p14="http://schemas.microsoft.com/office/powerpoint/2010/main" val="1026183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 “</a:t>
            </a:r>
            <a:r>
              <a:rPr lang="en-US" i="1" u="sng" dirty="0" err="1"/>
              <a:t>Burn..Torch</a:t>
            </a:r>
            <a:r>
              <a:rPr lang="en-US" i="1" u="sng" dirty="0"/>
              <a:t>”</a:t>
            </a:r>
            <a:r>
              <a:rPr lang="en-US" i="0" u="none" dirty="0"/>
              <a:t> = </a:t>
            </a:r>
            <a:r>
              <a:rPr lang="en-US" b="1" i="0" u="none" dirty="0" err="1"/>
              <a:t>Amaz.Effects</a:t>
            </a:r>
            <a:r>
              <a:rPr lang="en-US" i="0" u="none" dirty="0"/>
              <a:t>! </a:t>
            </a:r>
            <a:r>
              <a:rPr lang="en-US" i="1" u="none" dirty="0"/>
              <a:t>“</a:t>
            </a:r>
            <a:r>
              <a:rPr lang="en-US" i="1" u="none" dirty="0" err="1"/>
              <a:t>Hv</a:t>
            </a:r>
            <a:r>
              <a:rPr lang="en-US" i="1" u="none" dirty="0"/>
              <a:t>. 2 Allegorize…”</a:t>
            </a:r>
          </a:p>
          <a:p>
            <a:endParaRPr lang="en-US" i="0" u="none" dirty="0">
              <a:sym typeface="Wingdings" panose="05000000000000000000" pitchFamily="2" charset="2"/>
            </a:endParaRPr>
          </a:p>
          <a:p>
            <a:r>
              <a:rPr lang="en-US" i="0" u="none" dirty="0">
                <a:sym typeface="Wingdings" panose="05000000000000000000" pitchFamily="2" charset="2"/>
              </a:rPr>
              <a:t> </a:t>
            </a:r>
            <a:r>
              <a:rPr lang="en-US" b="1" i="0" u="none" dirty="0">
                <a:sym typeface="Wingdings" panose="05000000000000000000" pitchFamily="2" charset="2"/>
              </a:rPr>
              <a:t>** Until 1945</a:t>
            </a:r>
            <a:endParaRPr lang="en-US" b="1" i="0" dirty="0"/>
          </a:p>
        </p:txBody>
      </p:sp>
      <p:sp>
        <p:nvSpPr>
          <p:cNvPr id="4" name="Slide Number Placeholder 3"/>
          <p:cNvSpPr>
            <a:spLocks noGrp="1"/>
          </p:cNvSpPr>
          <p:nvPr>
            <p:ph type="sldNum" sz="quarter" idx="10"/>
          </p:nvPr>
        </p:nvSpPr>
        <p:spPr/>
        <p:txBody>
          <a:bodyPr/>
          <a:lstStyle/>
          <a:p>
            <a:fld id="{D23460A2-5FAA-4C6E-85D7-77158EE2BDEC}" type="slidenum">
              <a:rPr lang="en-US" smtClean="0"/>
              <a:t>13</a:t>
            </a:fld>
            <a:endParaRPr lang="en-US"/>
          </a:p>
        </p:txBody>
      </p:sp>
    </p:spTree>
    <p:extLst>
      <p:ext uri="{BB962C8B-B14F-4D97-AF65-F5344CB8AC3E}">
        <p14:creationId xmlns:p14="http://schemas.microsoft.com/office/powerpoint/2010/main" val="16554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t>
            </a:r>
            <a:r>
              <a:rPr lang="en-US" i="1" u="sng" dirty="0"/>
              <a:t>Struck</a:t>
            </a:r>
            <a:r>
              <a:rPr lang="en-US" i="0" dirty="0"/>
              <a:t>” = “</a:t>
            </a:r>
            <a:r>
              <a:rPr lang="en-US" i="1" u="sng" dirty="0"/>
              <a:t>Darkened</a:t>
            </a:r>
            <a:r>
              <a:rPr lang="en-US" i="0" dirty="0"/>
              <a:t>” </a:t>
            </a:r>
            <a:r>
              <a:rPr lang="en-US" i="0" dirty="0">
                <a:sym typeface="Wingdings" panose="05000000000000000000" pitchFamily="2" charset="2"/>
              </a:rPr>
              <a:t> </a:t>
            </a:r>
            <a:r>
              <a:rPr lang="en-US" b="1" i="0" dirty="0">
                <a:sym typeface="Wingdings" panose="05000000000000000000" pitchFamily="2" charset="2"/>
              </a:rPr>
              <a:t>** Nuke Winter</a:t>
            </a:r>
          </a:p>
          <a:p>
            <a:endParaRPr lang="en-US" b="1" i="0" dirty="0">
              <a:sym typeface="Wingdings" panose="05000000000000000000" pitchFamily="2" charset="2"/>
            </a:endParaRPr>
          </a:p>
          <a:p>
            <a:r>
              <a:rPr lang="en-US" b="1" i="0" dirty="0">
                <a:sym typeface="Wingdings" panose="05000000000000000000" pitchFamily="2" charset="2"/>
              </a:rPr>
              <a:t>==** </a:t>
            </a:r>
            <a:r>
              <a:rPr lang="en-US" b="1" i="0" u="sng" dirty="0">
                <a:sym typeface="Wingdings" panose="05000000000000000000" pitchFamily="2" charset="2"/>
              </a:rPr>
              <a:t>Is.13</a:t>
            </a:r>
            <a:r>
              <a:rPr lang="en-US" b="1" i="0" baseline="0" dirty="0">
                <a:sym typeface="Wingdings" panose="05000000000000000000" pitchFamily="2" charset="2"/>
              </a:rPr>
              <a:t> / </a:t>
            </a:r>
            <a:r>
              <a:rPr lang="en-US" b="1" i="0" baseline="0" dirty="0" err="1">
                <a:sym typeface="Wingdings" panose="05000000000000000000" pitchFamily="2" charset="2"/>
              </a:rPr>
              <a:t>Zech</a:t>
            </a:r>
            <a:r>
              <a:rPr lang="en-US" b="1" i="0" baseline="0" dirty="0">
                <a:sym typeface="Wingdings" panose="05000000000000000000" pitchFamily="2" charset="2"/>
              </a:rPr>
              <a:t> </a:t>
            </a:r>
            <a:r>
              <a:rPr lang="en-US" i="0" baseline="0" dirty="0">
                <a:sym typeface="Wingdings" panose="05000000000000000000" pitchFamily="2" charset="2"/>
              </a:rPr>
              <a:t>/ Etc.</a:t>
            </a:r>
            <a:endParaRPr lang="en-US" b="1" i="0" dirty="0"/>
          </a:p>
        </p:txBody>
      </p:sp>
      <p:sp>
        <p:nvSpPr>
          <p:cNvPr id="4" name="Slide Number Placeholder 3"/>
          <p:cNvSpPr>
            <a:spLocks noGrp="1"/>
          </p:cNvSpPr>
          <p:nvPr>
            <p:ph type="sldNum" sz="quarter" idx="10"/>
          </p:nvPr>
        </p:nvSpPr>
        <p:spPr/>
        <p:txBody>
          <a:bodyPr/>
          <a:lstStyle/>
          <a:p>
            <a:fld id="{D23460A2-5FAA-4C6E-85D7-77158EE2BDEC}" type="slidenum">
              <a:rPr lang="en-US" smtClean="0"/>
              <a:t>14</a:t>
            </a:fld>
            <a:endParaRPr lang="en-US"/>
          </a:p>
        </p:txBody>
      </p:sp>
    </p:spTree>
    <p:extLst>
      <p:ext uri="{BB962C8B-B14F-4D97-AF65-F5344CB8AC3E}">
        <p14:creationId xmlns:p14="http://schemas.microsoft.com/office/powerpoint/2010/main" val="32645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=VISION</a:t>
            </a:r>
            <a:r>
              <a:rPr lang="en-US" b="1" i="0" baseline="0" dirty="0"/>
              <a:t> of Future…</a:t>
            </a:r>
          </a:p>
          <a:p>
            <a:endParaRPr lang="en-US" b="1" i="0" baseline="0" dirty="0"/>
          </a:p>
          <a:p>
            <a:r>
              <a:rPr lang="en-US" b="1" i="0" baseline="0" dirty="0"/>
              <a:t>“</a:t>
            </a:r>
            <a:r>
              <a:rPr lang="en-US" b="1" i="1" u="sng" baseline="0" dirty="0"/>
              <a:t>Woe, woe</a:t>
            </a:r>
            <a:r>
              <a:rPr lang="en-US" b="1" i="0" baseline="0" dirty="0"/>
              <a:t>…” </a:t>
            </a:r>
            <a:r>
              <a:rPr lang="en-US" b="1" i="0" baseline="0" dirty="0">
                <a:sym typeface="Wingdings" panose="05000000000000000000" pitchFamily="2" charset="2"/>
              </a:rPr>
              <a:t>= “BAD NEWS!!”</a:t>
            </a:r>
            <a:endParaRPr lang="en-US" b="1" i="0" dirty="0"/>
          </a:p>
        </p:txBody>
      </p:sp>
      <p:sp>
        <p:nvSpPr>
          <p:cNvPr id="4" name="Slide Number Placeholder 3"/>
          <p:cNvSpPr>
            <a:spLocks noGrp="1"/>
          </p:cNvSpPr>
          <p:nvPr>
            <p:ph type="sldNum" sz="quarter" idx="10"/>
          </p:nvPr>
        </p:nvSpPr>
        <p:spPr/>
        <p:txBody>
          <a:bodyPr/>
          <a:lstStyle/>
          <a:p>
            <a:fld id="{D23460A2-5FAA-4C6E-85D7-77158EE2BDEC}" type="slidenum">
              <a:rPr lang="en-US" smtClean="0"/>
              <a:t>15</a:t>
            </a:fld>
            <a:endParaRPr lang="en-US"/>
          </a:p>
        </p:txBody>
      </p:sp>
    </p:spTree>
    <p:extLst>
      <p:ext uri="{BB962C8B-B14F-4D97-AF65-F5344CB8AC3E}">
        <p14:creationId xmlns:p14="http://schemas.microsoft.com/office/powerpoint/2010/main" val="239596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 DRONES?  ** </a:t>
            </a:r>
            <a:r>
              <a:rPr lang="en-US" b="1" i="0" u="sng" dirty="0"/>
              <a:t>v.7ff</a:t>
            </a:r>
            <a:r>
              <a:rPr lang="en-US" b="1" i="0" dirty="0"/>
              <a:t>=Descript.</a:t>
            </a:r>
          </a:p>
          <a:p>
            <a:r>
              <a:rPr lang="en-US" b="1" i="0" dirty="0"/>
              <a:t>**</a:t>
            </a:r>
            <a:r>
              <a:rPr lang="en-US" b="1" i="0" dirty="0" err="1"/>
              <a:t>Prob.HELL</a:t>
            </a:r>
            <a:r>
              <a:rPr lang="en-US" b="1" i="0" dirty="0"/>
              <a:t> Itself =**Restrained</a:t>
            </a:r>
          </a:p>
          <a:p>
            <a:endParaRPr lang="en-US" b="1" i="0" dirty="0"/>
          </a:p>
          <a:p>
            <a:r>
              <a:rPr lang="en-US" b="1" i="0" dirty="0"/>
              <a:t>AP: NAÏVE=</a:t>
            </a:r>
            <a:r>
              <a:rPr lang="en-US" b="0" i="0" dirty="0" err="1"/>
              <a:t>Thnk</a:t>
            </a:r>
            <a:r>
              <a:rPr lang="en-US" b="0" i="0" dirty="0"/>
              <a:t> </a:t>
            </a:r>
            <a:r>
              <a:rPr lang="en-US" b="0" i="1" dirty="0"/>
              <a:t>“all </a:t>
            </a:r>
            <a:r>
              <a:rPr lang="en-US" b="1" i="1" dirty="0"/>
              <a:t>spirits=SAME</a:t>
            </a:r>
            <a:r>
              <a:rPr lang="en-US" b="0" i="1" dirty="0"/>
              <a:t>” </a:t>
            </a:r>
            <a:r>
              <a:rPr lang="en-US" b="0" i="1" dirty="0">
                <a:sym typeface="Wingdings" panose="05000000000000000000" pitchFamily="2" charset="2"/>
              </a:rPr>
              <a:t> </a:t>
            </a:r>
            <a:r>
              <a:rPr lang="en-US" b="1" i="0" dirty="0">
                <a:sym typeface="Wingdings" panose="05000000000000000000" pitchFamily="2" charset="2"/>
              </a:rPr>
              <a:t>ACCUSATION</a:t>
            </a:r>
            <a:r>
              <a:rPr lang="en-US" b="0" i="0" dirty="0">
                <a:sym typeface="Wingdings" panose="05000000000000000000" pitchFamily="2" charset="2"/>
              </a:rPr>
              <a:t>/Torment=</a:t>
            </a:r>
            <a:r>
              <a:rPr lang="en-US" b="1" i="0" dirty="0">
                <a:sym typeface="Wingdings" panose="05000000000000000000" pitchFamily="2" charset="2"/>
              </a:rPr>
              <a:t>S’s Weapons</a:t>
            </a:r>
          </a:p>
          <a:p>
            <a:pPr marL="171450" indent="-171450">
              <a:buFont typeface="Arial" panose="020B0604020202020204" pitchFamily="34" charset="0"/>
              <a:buChar char="•"/>
            </a:pPr>
            <a:r>
              <a:rPr lang="en-US" b="1" i="0" dirty="0">
                <a:sym typeface="Wingdings" panose="05000000000000000000" pitchFamily="2" charset="2"/>
              </a:rPr>
              <a:t>** S</a:t>
            </a:r>
            <a:r>
              <a:rPr lang="en-US" b="0" i="0" dirty="0">
                <a:sym typeface="Wingdings" panose="05000000000000000000" pitchFamily="2" charset="2"/>
              </a:rPr>
              <a:t>=Makes</a:t>
            </a:r>
            <a:r>
              <a:rPr lang="en-US" b="0" i="0" baseline="0" dirty="0">
                <a:sym typeface="Wingdings" panose="05000000000000000000" pitchFamily="2" charset="2"/>
              </a:rPr>
              <a:t> </a:t>
            </a:r>
            <a:r>
              <a:rPr lang="en-US" b="1" i="0" baseline="0" dirty="0">
                <a:sym typeface="Wingdings" panose="05000000000000000000" pitchFamily="2" charset="2"/>
              </a:rPr>
              <a:t>DEATH ATTRACTIVE  </a:t>
            </a:r>
            <a:r>
              <a:rPr lang="en-US" b="1" i="1" baseline="0" dirty="0">
                <a:sym typeface="Wingdings" panose="05000000000000000000" pitchFamily="2" charset="2"/>
              </a:rPr>
              <a:t>“</a:t>
            </a:r>
            <a:r>
              <a:rPr lang="en-US" b="0" i="1" baseline="0" dirty="0">
                <a:sym typeface="Wingdings" panose="05000000000000000000" pitchFamily="2" charset="2"/>
              </a:rPr>
              <a:t>Thief…</a:t>
            </a:r>
            <a:r>
              <a:rPr lang="en-US" b="1" i="1" baseline="0" dirty="0">
                <a:sym typeface="Wingdings" panose="05000000000000000000" pitchFamily="2" charset="2"/>
              </a:rPr>
              <a:t>Murderer”</a:t>
            </a:r>
            <a:endParaRPr lang="en-US" b="1" i="1" dirty="0"/>
          </a:p>
        </p:txBody>
      </p:sp>
      <p:sp>
        <p:nvSpPr>
          <p:cNvPr id="4" name="Slide Number Placeholder 3"/>
          <p:cNvSpPr>
            <a:spLocks noGrp="1"/>
          </p:cNvSpPr>
          <p:nvPr>
            <p:ph type="sldNum" sz="quarter" idx="10"/>
          </p:nvPr>
        </p:nvSpPr>
        <p:spPr/>
        <p:txBody>
          <a:bodyPr/>
          <a:lstStyle/>
          <a:p>
            <a:fld id="{D23460A2-5FAA-4C6E-85D7-77158EE2BDEC}" type="slidenum">
              <a:rPr lang="en-US" smtClean="0"/>
              <a:t>16</a:t>
            </a:fld>
            <a:endParaRPr lang="en-US"/>
          </a:p>
        </p:txBody>
      </p:sp>
    </p:spTree>
    <p:extLst>
      <p:ext uri="{BB962C8B-B14F-4D97-AF65-F5344CB8AC3E}">
        <p14:creationId xmlns:p14="http://schemas.microsoft.com/office/powerpoint/2010/main" val="2747567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BAD NEWS</a:t>
            </a:r>
          </a:p>
        </p:txBody>
      </p:sp>
      <p:sp>
        <p:nvSpPr>
          <p:cNvPr id="4" name="Slide Number Placeholder 3"/>
          <p:cNvSpPr>
            <a:spLocks noGrp="1"/>
          </p:cNvSpPr>
          <p:nvPr>
            <p:ph type="sldNum" sz="quarter" idx="10"/>
          </p:nvPr>
        </p:nvSpPr>
        <p:spPr/>
        <p:txBody>
          <a:bodyPr/>
          <a:lstStyle/>
          <a:p>
            <a:fld id="{D23460A2-5FAA-4C6E-85D7-77158EE2BDEC}" type="slidenum">
              <a:rPr lang="en-US" smtClean="0"/>
              <a:t>17</a:t>
            </a:fld>
            <a:endParaRPr lang="en-US"/>
          </a:p>
        </p:txBody>
      </p:sp>
    </p:spTree>
    <p:extLst>
      <p:ext uri="{BB962C8B-B14F-4D97-AF65-F5344CB8AC3E}">
        <p14:creationId xmlns:p14="http://schemas.microsoft.com/office/powerpoint/2010/main" val="243986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=Certainly</a:t>
            </a:r>
            <a:r>
              <a:rPr lang="en-US" b="1" i="0" baseline="0" dirty="0"/>
              <a:t> Possible </a:t>
            </a:r>
            <a:r>
              <a:rPr lang="en-US" b="1" i="0" baseline="0" dirty="0">
                <a:sym typeface="Wingdings" panose="05000000000000000000" pitchFamily="2" charset="2"/>
              </a:rPr>
              <a:t> CHINA!! </a:t>
            </a:r>
          </a:p>
        </p:txBody>
      </p:sp>
      <p:sp>
        <p:nvSpPr>
          <p:cNvPr id="4" name="Slide Number Placeholder 3"/>
          <p:cNvSpPr>
            <a:spLocks noGrp="1"/>
          </p:cNvSpPr>
          <p:nvPr>
            <p:ph type="sldNum" sz="quarter" idx="10"/>
          </p:nvPr>
        </p:nvSpPr>
        <p:spPr/>
        <p:txBody>
          <a:bodyPr/>
          <a:lstStyle/>
          <a:p>
            <a:fld id="{D23460A2-5FAA-4C6E-85D7-77158EE2BDEC}" type="slidenum">
              <a:rPr lang="en-US" smtClean="0"/>
              <a:t>18</a:t>
            </a:fld>
            <a:endParaRPr lang="en-US"/>
          </a:p>
        </p:txBody>
      </p:sp>
    </p:spTree>
    <p:extLst>
      <p:ext uri="{BB962C8B-B14F-4D97-AF65-F5344CB8AC3E}">
        <p14:creationId xmlns:p14="http://schemas.microsoft.com/office/powerpoint/2010/main" val="3529998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baseline="0" dirty="0">
                <a:sym typeface="Wingdings" panose="05000000000000000000" pitchFamily="2" charset="2"/>
              </a:rPr>
              <a:t>Descript = ** TANKS??</a:t>
            </a:r>
            <a:endParaRPr lang="en-US" b="1" i="0" dirty="0"/>
          </a:p>
        </p:txBody>
      </p:sp>
      <p:sp>
        <p:nvSpPr>
          <p:cNvPr id="4" name="Slide Number Placeholder 3"/>
          <p:cNvSpPr>
            <a:spLocks noGrp="1"/>
          </p:cNvSpPr>
          <p:nvPr>
            <p:ph type="sldNum" sz="quarter" idx="10"/>
          </p:nvPr>
        </p:nvSpPr>
        <p:spPr/>
        <p:txBody>
          <a:bodyPr/>
          <a:lstStyle/>
          <a:p>
            <a:fld id="{D23460A2-5FAA-4C6E-85D7-77158EE2BDEC}" type="slidenum">
              <a:rPr lang="en-US" smtClean="0"/>
              <a:t>19</a:t>
            </a:fld>
            <a:endParaRPr lang="en-US"/>
          </a:p>
        </p:txBody>
      </p:sp>
    </p:spTree>
    <p:extLst>
      <p:ext uri="{BB962C8B-B14F-4D97-AF65-F5344CB8AC3E}">
        <p14:creationId xmlns:p14="http://schemas.microsoft.com/office/powerpoint/2010/main" val="211289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=AMAZING!! </a:t>
            </a:r>
            <a:r>
              <a:rPr lang="en-US" b="1" i="0" dirty="0">
                <a:sym typeface="Wingdings" panose="05000000000000000000" pitchFamily="2" charset="2"/>
              </a:rPr>
              <a:t> CURSE @</a:t>
            </a:r>
            <a:r>
              <a:rPr lang="en-US" b="1" i="0" baseline="0" dirty="0">
                <a:sym typeface="Wingdings" panose="05000000000000000000" pitchFamily="2" charset="2"/>
              </a:rPr>
              <a:t> GOD</a:t>
            </a:r>
            <a:endParaRPr lang="en-US" b="1" i="0" dirty="0"/>
          </a:p>
        </p:txBody>
      </p:sp>
      <p:sp>
        <p:nvSpPr>
          <p:cNvPr id="4" name="Slide Number Placeholder 3"/>
          <p:cNvSpPr>
            <a:spLocks noGrp="1"/>
          </p:cNvSpPr>
          <p:nvPr>
            <p:ph type="sldNum" sz="quarter" idx="10"/>
          </p:nvPr>
        </p:nvSpPr>
        <p:spPr/>
        <p:txBody>
          <a:bodyPr/>
          <a:lstStyle/>
          <a:p>
            <a:fld id="{D23460A2-5FAA-4C6E-85D7-77158EE2BDEC}" type="slidenum">
              <a:rPr lang="en-US" smtClean="0"/>
              <a:t>21</a:t>
            </a:fld>
            <a:endParaRPr lang="en-US"/>
          </a:p>
        </p:txBody>
      </p:sp>
    </p:spTree>
    <p:extLst>
      <p:ext uri="{BB962C8B-B14F-4D97-AF65-F5344CB8AC3E}">
        <p14:creationId xmlns:p14="http://schemas.microsoft.com/office/powerpoint/2010/main" val="3985619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2 Worlds </a:t>
            </a:r>
            <a:r>
              <a:rPr lang="en-US" b="1" i="0" dirty="0">
                <a:sym typeface="Wingdings" panose="05000000000000000000" pitchFamily="2" charset="2"/>
              </a:rPr>
              <a:t> ** DEMONIC = Culminates in Rev.8/9 = RAGE</a:t>
            </a:r>
          </a:p>
          <a:p>
            <a:endParaRPr lang="en-US" b="1" i="0" dirty="0">
              <a:sym typeface="Wingdings" panose="05000000000000000000" pitchFamily="2" charset="2"/>
            </a:endParaRPr>
          </a:p>
          <a:p>
            <a:r>
              <a:rPr lang="en-US" b="1" i="0" dirty="0">
                <a:sym typeface="Wingdings" panose="05000000000000000000" pitchFamily="2" charset="2"/>
              </a:rPr>
              <a:t>** G’s World  GOSP: ~U Receive </a:t>
            </a:r>
            <a:r>
              <a:rPr lang="en-US" b="1" i="0" dirty="0" err="1">
                <a:sym typeface="Wingdings" panose="05000000000000000000" pitchFamily="2" charset="2"/>
              </a:rPr>
              <a:t>Gs</a:t>
            </a:r>
            <a:r>
              <a:rPr lang="en-US" b="1" i="0" dirty="0">
                <a:sym typeface="Wingdings" panose="05000000000000000000" pitchFamily="2" charset="2"/>
              </a:rPr>
              <a:t> PEACE?</a:t>
            </a:r>
            <a:endParaRPr lang="en-US" b="1" i="0" dirty="0"/>
          </a:p>
        </p:txBody>
      </p:sp>
      <p:sp>
        <p:nvSpPr>
          <p:cNvPr id="4" name="Slide Number Placeholder 3"/>
          <p:cNvSpPr>
            <a:spLocks noGrp="1"/>
          </p:cNvSpPr>
          <p:nvPr>
            <p:ph type="sldNum" sz="quarter" idx="10"/>
          </p:nvPr>
        </p:nvSpPr>
        <p:spPr/>
        <p:txBody>
          <a:bodyPr/>
          <a:lstStyle/>
          <a:p>
            <a:fld id="{D23460A2-5FAA-4C6E-85D7-77158EE2BDEC}" type="slidenum">
              <a:rPr lang="en-US" smtClean="0"/>
              <a:t>22</a:t>
            </a:fld>
            <a:endParaRPr lang="en-US"/>
          </a:p>
        </p:txBody>
      </p:sp>
    </p:spTree>
    <p:extLst>
      <p:ext uri="{BB962C8B-B14F-4D97-AF65-F5344CB8AC3E}">
        <p14:creationId xmlns:p14="http://schemas.microsoft.com/office/powerpoint/2010/main" val="144232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~Allegorical</a:t>
            </a:r>
            <a:r>
              <a:rPr lang="en-US" b="1" baseline="0" dirty="0"/>
              <a:t> = REAL PROBS</a:t>
            </a:r>
            <a:r>
              <a:rPr lang="en-US" baseline="0" dirty="0"/>
              <a:t> in Ch. </a:t>
            </a:r>
            <a:r>
              <a:rPr lang="en-US" baseline="0" dirty="0" err="1"/>
              <a:t>Hist</a:t>
            </a:r>
            <a:r>
              <a:rPr lang="en-US" baseline="0" dirty="0"/>
              <a:t> </a:t>
            </a:r>
            <a:r>
              <a:rPr lang="en-US" baseline="0" dirty="0">
                <a:sym typeface="Wingdings" panose="05000000000000000000" pitchFamily="2" charset="2"/>
              </a:rPr>
              <a:t></a:t>
            </a:r>
            <a:r>
              <a:rPr lang="en-US" i="1" baseline="0" dirty="0">
                <a:sym typeface="Wingdings" panose="05000000000000000000" pitchFamily="2" charset="2"/>
              </a:rPr>
              <a:t>Anti-Semitism</a:t>
            </a:r>
          </a:p>
          <a:p>
            <a:endParaRPr lang="en-US" i="1" baseline="0" dirty="0">
              <a:sym typeface="Wingdings" panose="05000000000000000000" pitchFamily="2" charset="2"/>
            </a:endParaRPr>
          </a:p>
          <a:p>
            <a:r>
              <a:rPr lang="en-US" i="0" baseline="0" dirty="0">
                <a:sym typeface="Wingdings" panose="05000000000000000000" pitchFamily="2" charset="2"/>
              </a:rPr>
              <a:t>** </a:t>
            </a:r>
            <a:r>
              <a:rPr lang="en-US" b="1" i="0" baseline="0" dirty="0">
                <a:sym typeface="Wingdings" panose="05000000000000000000" pitchFamily="2" charset="2"/>
              </a:rPr>
              <a:t>Looks Like ??</a:t>
            </a:r>
            <a:r>
              <a:rPr lang="en-US" i="0" baseline="0" dirty="0">
                <a:sym typeface="Wingdings" panose="05000000000000000000" pitchFamily="2" charset="2"/>
              </a:rPr>
              <a:t> </a:t>
            </a:r>
            <a:r>
              <a:rPr lang="en-US" b="1" i="0" baseline="0" dirty="0">
                <a:sym typeface="Wingdings" panose="05000000000000000000" pitchFamily="2" charset="2"/>
              </a:rPr>
              <a:t>~Seen Explosions</a:t>
            </a:r>
            <a:r>
              <a:rPr lang="en-US" i="0" baseline="0" dirty="0">
                <a:sym typeface="Wingdings" panose="05000000000000000000" pitchFamily="2" charset="2"/>
              </a:rPr>
              <a:t> B4 </a:t>
            </a:r>
            <a:endParaRPr lang="en-US" i="0" dirty="0"/>
          </a:p>
        </p:txBody>
      </p:sp>
      <p:sp>
        <p:nvSpPr>
          <p:cNvPr id="4" name="Slide Number Placeholder 3"/>
          <p:cNvSpPr>
            <a:spLocks noGrp="1"/>
          </p:cNvSpPr>
          <p:nvPr>
            <p:ph type="sldNum" sz="quarter" idx="10"/>
          </p:nvPr>
        </p:nvSpPr>
        <p:spPr/>
        <p:txBody>
          <a:bodyPr/>
          <a:lstStyle/>
          <a:p>
            <a:fld id="{D23460A2-5FAA-4C6E-85D7-77158EE2BDEC}" type="slidenum">
              <a:rPr lang="en-US" smtClean="0"/>
              <a:t>24</a:t>
            </a:fld>
            <a:endParaRPr lang="en-US"/>
          </a:p>
        </p:txBody>
      </p:sp>
    </p:spTree>
    <p:extLst>
      <p:ext uri="{BB962C8B-B14F-4D97-AF65-F5344CB8AC3E}">
        <p14:creationId xmlns:p14="http://schemas.microsoft.com/office/powerpoint/2010/main" val="25661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D23460A2-5FAA-4C6E-85D7-77158EE2BDEC}" type="slidenum">
              <a:rPr lang="en-US" smtClean="0"/>
              <a:t>4</a:t>
            </a:fld>
            <a:endParaRPr lang="en-US"/>
          </a:p>
        </p:txBody>
      </p:sp>
    </p:spTree>
    <p:extLst>
      <p:ext uri="{BB962C8B-B14F-4D97-AF65-F5344CB8AC3E}">
        <p14:creationId xmlns:p14="http://schemas.microsoft.com/office/powerpoint/2010/main" val="11694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This=Our</a:t>
            </a:r>
            <a:r>
              <a:rPr lang="en-US" baseline="0" dirty="0"/>
              <a:t> </a:t>
            </a:r>
            <a:r>
              <a:rPr lang="en-US" b="1" baseline="0" dirty="0"/>
              <a:t>Heart’s Desire </a:t>
            </a:r>
          </a:p>
          <a:p>
            <a:pPr marL="171450" indent="-171450">
              <a:buFont typeface="Arial" panose="020B0604020202020204" pitchFamily="34" charset="0"/>
              <a:buChar char="•"/>
            </a:pPr>
            <a:r>
              <a:rPr lang="en-US" baseline="0" dirty="0">
                <a:sym typeface="Wingdings" panose="05000000000000000000" pitchFamily="2" charset="2"/>
              </a:rPr>
              <a:t> Remember </a:t>
            </a:r>
            <a:r>
              <a:rPr lang="en-US" b="1" baseline="0" dirty="0">
                <a:sym typeface="Wingdings" panose="05000000000000000000" pitchFamily="2" charset="2"/>
              </a:rPr>
              <a:t>Youth</a:t>
            </a:r>
            <a:r>
              <a:rPr lang="en-US" baseline="0" dirty="0">
                <a:sym typeface="Wingdings" panose="05000000000000000000" pitchFamily="2" charset="2"/>
              </a:rPr>
              <a:t>? </a:t>
            </a:r>
            <a:r>
              <a:rPr lang="en-US" b="1" i="1" baseline="0" dirty="0">
                <a:sym typeface="Wingdings" panose="05000000000000000000" pitchFamily="2" charset="2"/>
              </a:rPr>
              <a:t>Shock? Dismay?</a:t>
            </a:r>
          </a:p>
          <a:p>
            <a:pPr marL="171450" indent="-171450">
              <a:buFont typeface="Arial" panose="020B0604020202020204" pitchFamily="34" charset="0"/>
              <a:buChar char="•"/>
            </a:pPr>
            <a:endParaRPr lang="en-US" baseline="0" dirty="0">
              <a:sym typeface="Wingdings" panose="05000000000000000000" pitchFamily="2" charset="2"/>
            </a:endParaRPr>
          </a:p>
          <a:p>
            <a:pPr marL="0" indent="0">
              <a:buNone/>
            </a:pPr>
            <a:r>
              <a:rPr lang="en-US" baseline="0" dirty="0">
                <a:sym typeface="Wingdings" panose="05000000000000000000" pitchFamily="2" charset="2"/>
              </a:rPr>
              <a:t>JC=Put these </a:t>
            </a:r>
            <a:r>
              <a:rPr lang="en-US" b="1" baseline="0" dirty="0">
                <a:sym typeface="Wingdings" panose="05000000000000000000" pitchFamily="2" charset="2"/>
              </a:rPr>
              <a:t>longings in2 r Hearts </a:t>
            </a:r>
            <a:endParaRPr lang="en-US" b="0" baseline="0" dirty="0">
              <a:sym typeface="Wingdings" panose="05000000000000000000" pitchFamily="2" charset="2"/>
            </a:endParaRPr>
          </a:p>
          <a:p>
            <a:pPr marL="0" indent="0">
              <a:buNone/>
            </a:pPr>
            <a:r>
              <a:rPr lang="en-US" baseline="0" dirty="0">
                <a:sym typeface="Wingdings" panose="05000000000000000000" pitchFamily="2" charset="2"/>
              </a:rPr>
              <a:t></a:t>
            </a:r>
            <a:r>
              <a:rPr lang="en-US" b="1" baseline="0" dirty="0">
                <a:sym typeface="Wingdings" panose="05000000000000000000" pitchFamily="2" charset="2"/>
              </a:rPr>
              <a:t>We Know </a:t>
            </a:r>
            <a:r>
              <a:rPr lang="en-US" baseline="0" dirty="0">
                <a:sym typeface="Wingdings" panose="05000000000000000000" pitchFamily="2" charset="2"/>
              </a:rPr>
              <a:t>There’s </a:t>
            </a:r>
            <a:r>
              <a:rPr lang="en-US" b="1" baseline="0" dirty="0">
                <a:sym typeface="Wingdings" panose="05000000000000000000" pitchFamily="2" charset="2"/>
              </a:rPr>
              <a:t>Something Better</a:t>
            </a:r>
            <a:endParaRPr lang="en-US" b="1" dirty="0"/>
          </a:p>
        </p:txBody>
      </p:sp>
      <p:sp>
        <p:nvSpPr>
          <p:cNvPr id="4" name="Slide Number Placeholder 3"/>
          <p:cNvSpPr>
            <a:spLocks noGrp="1"/>
          </p:cNvSpPr>
          <p:nvPr>
            <p:ph type="sldNum" sz="quarter" idx="10"/>
          </p:nvPr>
        </p:nvSpPr>
        <p:spPr/>
        <p:txBody>
          <a:bodyPr/>
          <a:lstStyle/>
          <a:p>
            <a:fld id="{D23460A2-5FAA-4C6E-85D7-77158EE2BDEC}" type="slidenum">
              <a:rPr lang="en-US" smtClean="0"/>
              <a:t>5</a:t>
            </a:fld>
            <a:endParaRPr lang="en-US"/>
          </a:p>
        </p:txBody>
      </p:sp>
    </p:spTree>
    <p:extLst>
      <p:ext uri="{BB962C8B-B14F-4D97-AF65-F5344CB8AC3E}">
        <p14:creationId xmlns:p14="http://schemas.microsoft.com/office/powerpoint/2010/main" val="370629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MOVIE **</a:t>
            </a:r>
          </a:p>
        </p:txBody>
      </p:sp>
      <p:sp>
        <p:nvSpPr>
          <p:cNvPr id="4" name="Slide Number Placeholder 3"/>
          <p:cNvSpPr>
            <a:spLocks noGrp="1"/>
          </p:cNvSpPr>
          <p:nvPr>
            <p:ph type="sldNum" sz="quarter" idx="10"/>
          </p:nvPr>
        </p:nvSpPr>
        <p:spPr/>
        <p:txBody>
          <a:bodyPr/>
          <a:lstStyle/>
          <a:p>
            <a:fld id="{D23460A2-5FAA-4C6E-85D7-77158EE2BDEC}" type="slidenum">
              <a:rPr lang="en-US" smtClean="0"/>
              <a:t>6</a:t>
            </a:fld>
            <a:endParaRPr lang="en-US"/>
          </a:p>
        </p:txBody>
      </p:sp>
    </p:spTree>
    <p:extLst>
      <p:ext uri="{BB962C8B-B14F-4D97-AF65-F5344CB8AC3E}">
        <p14:creationId xmlns:p14="http://schemas.microsoft.com/office/powerpoint/2010/main" val="2057026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Incense=PRAYERS</a:t>
            </a:r>
            <a:r>
              <a:rPr lang="en-US" baseline="0" dirty="0"/>
              <a:t> “</a:t>
            </a:r>
            <a:r>
              <a:rPr lang="en-US" i="1" baseline="0" dirty="0"/>
              <a:t>Sweet </a:t>
            </a:r>
            <a:r>
              <a:rPr lang="en-US" b="1" i="1" baseline="0" dirty="0"/>
              <a:t>Savor</a:t>
            </a:r>
            <a:r>
              <a:rPr lang="en-US" baseline="0" dirty="0"/>
              <a:t>…” </a:t>
            </a:r>
            <a:endParaRPr lang="en-US" baseline="0" dirty="0">
              <a:sym typeface="Wingdings" panose="05000000000000000000" pitchFamily="2" charset="2"/>
            </a:endParaRPr>
          </a:p>
          <a:p>
            <a:endParaRPr lang="en-US" baseline="0" dirty="0">
              <a:sym typeface="Wingdings" panose="05000000000000000000" pitchFamily="2" charset="2"/>
            </a:endParaRPr>
          </a:p>
          <a:p>
            <a:r>
              <a:rPr lang="en-US" baseline="0" dirty="0">
                <a:sym typeface="Wingdings" panose="05000000000000000000" pitchFamily="2" charset="2"/>
              </a:rPr>
              <a:t>** </a:t>
            </a:r>
            <a:r>
              <a:rPr lang="en-US" b="1" u="sng" baseline="0" dirty="0">
                <a:sym typeface="Wingdings" panose="05000000000000000000" pitchFamily="2" charset="2"/>
              </a:rPr>
              <a:t>Rev.8</a:t>
            </a:r>
            <a:r>
              <a:rPr lang="en-US" b="1" baseline="0" dirty="0">
                <a:sym typeface="Wingdings" panose="05000000000000000000" pitchFamily="2" charset="2"/>
              </a:rPr>
              <a:t>=Answers</a:t>
            </a:r>
            <a:r>
              <a:rPr lang="en-US" baseline="0" dirty="0">
                <a:sym typeface="Wingdings" panose="05000000000000000000" pitchFamily="2" charset="2"/>
              </a:rPr>
              <a:t> **</a:t>
            </a:r>
            <a:r>
              <a:rPr lang="en-US" b="1" u="sng" baseline="0" dirty="0">
                <a:sym typeface="Wingdings" panose="05000000000000000000" pitchFamily="2" charset="2"/>
              </a:rPr>
              <a:t>Rev.6</a:t>
            </a:r>
            <a:r>
              <a:rPr lang="en-US" baseline="0" dirty="0">
                <a:sym typeface="Wingdings" panose="05000000000000000000" pitchFamily="2" charset="2"/>
              </a:rPr>
              <a:t>=Source</a:t>
            </a:r>
            <a:endParaRPr lang="en-US" dirty="0"/>
          </a:p>
        </p:txBody>
      </p:sp>
      <p:sp>
        <p:nvSpPr>
          <p:cNvPr id="4" name="Slide Number Placeholder 3"/>
          <p:cNvSpPr>
            <a:spLocks noGrp="1"/>
          </p:cNvSpPr>
          <p:nvPr>
            <p:ph type="sldNum" sz="quarter" idx="10"/>
          </p:nvPr>
        </p:nvSpPr>
        <p:spPr/>
        <p:txBody>
          <a:bodyPr/>
          <a:lstStyle/>
          <a:p>
            <a:fld id="{D23460A2-5FAA-4C6E-85D7-77158EE2BDEC}" type="slidenum">
              <a:rPr lang="en-US" smtClean="0"/>
              <a:t>8</a:t>
            </a:fld>
            <a:endParaRPr lang="en-US"/>
          </a:p>
        </p:txBody>
      </p:sp>
    </p:spTree>
    <p:extLst>
      <p:ext uri="{BB962C8B-B14F-4D97-AF65-F5344CB8AC3E}">
        <p14:creationId xmlns:p14="http://schemas.microsoft.com/office/powerpoint/2010/main" val="333364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a:t>
            </a:r>
            <a:r>
              <a:rPr lang="en-US" dirty="0"/>
              <a:t>=NOT PRETTY </a:t>
            </a:r>
            <a:r>
              <a:rPr lang="en-US" dirty="0">
                <a:sym typeface="Wingdings" panose="05000000000000000000" pitchFamily="2" charset="2"/>
              </a:rPr>
              <a:t> </a:t>
            </a:r>
            <a:r>
              <a:rPr lang="en-US" i="1" dirty="0">
                <a:sym typeface="Wingdings" panose="05000000000000000000" pitchFamily="2" charset="2"/>
              </a:rPr>
              <a:t>“??</a:t>
            </a:r>
            <a:r>
              <a:rPr lang="en-US" i="1" baseline="0" dirty="0">
                <a:sym typeface="Wingdings" panose="05000000000000000000" pitchFamily="2" charset="2"/>
              </a:rPr>
              <a:t> G. </a:t>
            </a:r>
            <a:r>
              <a:rPr lang="en-US" b="1" i="1" baseline="0" dirty="0">
                <a:sym typeface="Wingdings" panose="05000000000000000000" pitchFamily="2" charset="2"/>
              </a:rPr>
              <a:t>Allow 2 Continue</a:t>
            </a:r>
            <a:r>
              <a:rPr lang="en-US" i="1" baseline="0" dirty="0">
                <a:sym typeface="Wingdings" panose="05000000000000000000" pitchFamily="2" charset="2"/>
              </a:rPr>
              <a:t>??” </a:t>
            </a:r>
          </a:p>
          <a:p>
            <a:pPr marL="171450" indent="-171450">
              <a:buFont typeface="Arial" panose="020B0604020202020204" pitchFamily="34" charset="0"/>
              <a:buChar char="•"/>
            </a:pPr>
            <a:r>
              <a:rPr lang="en-US" b="1" baseline="0" dirty="0">
                <a:sym typeface="Wingdings" panose="05000000000000000000" pitchFamily="2" charset="2"/>
              </a:rPr>
              <a:t>ANSW</a:t>
            </a:r>
            <a:r>
              <a:rPr lang="en-US" baseline="0" dirty="0">
                <a:sym typeface="Wingdings" panose="05000000000000000000" pitchFamily="2" charset="2"/>
              </a:rPr>
              <a:t>=Will </a:t>
            </a:r>
            <a:r>
              <a:rPr lang="en-US" b="1" baseline="0" dirty="0">
                <a:sym typeface="Wingdings" panose="05000000000000000000" pitchFamily="2" charset="2"/>
              </a:rPr>
              <a:t>Look Like This</a:t>
            </a:r>
            <a:r>
              <a:rPr lang="en-US" baseline="0" dirty="0">
                <a:sym typeface="Wingdings" panose="05000000000000000000" pitchFamily="2" charset="2"/>
              </a:rPr>
              <a:t>… ?? </a:t>
            </a:r>
            <a:r>
              <a:rPr lang="en-US" b="1" baseline="0" dirty="0">
                <a:sym typeface="Wingdings" panose="05000000000000000000" pitchFamily="2" charset="2"/>
              </a:rPr>
              <a:t>U WANT </a:t>
            </a:r>
            <a:r>
              <a:rPr lang="en-US" baseline="0" dirty="0">
                <a:sym typeface="Wingdings" panose="05000000000000000000" pitchFamily="2" charset="2"/>
              </a:rPr>
              <a:t>??</a:t>
            </a:r>
          </a:p>
          <a:p>
            <a:pPr marL="0" indent="0">
              <a:buFont typeface="Arial" panose="020B0604020202020204" pitchFamily="34" charset="0"/>
              <a:buNone/>
            </a:pPr>
            <a:endParaRPr lang="en-US" baseline="0" dirty="0">
              <a:sym typeface="Wingdings" panose="05000000000000000000" pitchFamily="2" charset="2"/>
            </a:endParaRPr>
          </a:p>
          <a:p>
            <a:pPr marL="0" indent="0">
              <a:buFont typeface="Arial" panose="020B0604020202020204" pitchFamily="34" charset="0"/>
              <a:buNone/>
            </a:pPr>
            <a:r>
              <a:rPr lang="en-US" b="1" baseline="0" dirty="0">
                <a:sym typeface="Wingdings" panose="05000000000000000000" pitchFamily="2" charset="2"/>
              </a:rPr>
              <a:t>BETTER= **</a:t>
            </a:r>
            <a:r>
              <a:rPr lang="en-US" b="1" u="sng" baseline="0" dirty="0">
                <a:sym typeface="Wingdings" panose="05000000000000000000" pitchFamily="2" charset="2"/>
              </a:rPr>
              <a:t>Ro.12</a:t>
            </a:r>
            <a:r>
              <a:rPr lang="en-US" b="0" baseline="0" dirty="0">
                <a:sym typeface="Wingdings" panose="05000000000000000000" pitchFamily="2" charset="2"/>
              </a:rPr>
              <a:t> Let </a:t>
            </a:r>
            <a:r>
              <a:rPr lang="en-US" b="1" baseline="0" dirty="0">
                <a:sym typeface="Wingdings" panose="05000000000000000000" pitchFamily="2" charset="2"/>
              </a:rPr>
              <a:t>G Judge</a:t>
            </a:r>
            <a:r>
              <a:rPr lang="en-US" b="0" baseline="0" dirty="0">
                <a:sym typeface="Wingdings" panose="05000000000000000000" pitchFamily="2" charset="2"/>
              </a:rPr>
              <a:t> </a:t>
            </a:r>
            <a:r>
              <a:rPr lang="en-US" b="1" baseline="0" dirty="0">
                <a:sym typeface="Wingdings" panose="05000000000000000000" pitchFamily="2" charset="2"/>
              </a:rPr>
              <a:t>We=</a:t>
            </a:r>
            <a:r>
              <a:rPr lang="en-US" b="1" baseline="0" dirty="0" err="1">
                <a:sym typeface="Wingdings" panose="05000000000000000000" pitchFamily="2" charset="2"/>
              </a:rPr>
              <a:t>Rageaholics</a:t>
            </a:r>
            <a:r>
              <a:rPr lang="en-US" b="1" baseline="0" dirty="0">
                <a:sym typeface="Wingdings" panose="05000000000000000000" pitchFamily="2" charset="2"/>
              </a:rPr>
              <a:t> 2!!</a:t>
            </a:r>
          </a:p>
          <a:p>
            <a:pPr marL="0" indent="0">
              <a:buFont typeface="Arial" panose="020B0604020202020204" pitchFamily="34" charset="0"/>
              <a:buNone/>
            </a:pPr>
            <a:r>
              <a:rPr lang="en-US" b="1" baseline="0" dirty="0">
                <a:sym typeface="Wingdings" panose="05000000000000000000" pitchFamily="2" charset="2"/>
              </a:rPr>
              <a:t>BETTER STILL=**</a:t>
            </a:r>
            <a:r>
              <a:rPr lang="en-US" b="1" u="sng" baseline="0" dirty="0">
                <a:sym typeface="Wingdings" panose="05000000000000000000" pitchFamily="2" charset="2"/>
              </a:rPr>
              <a:t>Ro.12b</a:t>
            </a:r>
            <a:r>
              <a:rPr lang="en-US" b="1" u="none" baseline="0" dirty="0">
                <a:sym typeface="Wingdings" panose="05000000000000000000" pitchFamily="2" charset="2"/>
              </a:rPr>
              <a:t> Help, ~Hurt</a:t>
            </a:r>
          </a:p>
          <a:p>
            <a:pPr marL="171450" indent="-171450">
              <a:buFont typeface="Arial" panose="020B0604020202020204" pitchFamily="34" charset="0"/>
              <a:buChar char="•"/>
            </a:pPr>
            <a:r>
              <a:rPr lang="en-US" b="1" u="none" baseline="0" dirty="0">
                <a:sym typeface="Wingdings" panose="05000000000000000000" pitchFamily="2" charset="2"/>
              </a:rPr>
              <a:t>AP: THANK G </a:t>
            </a:r>
            <a:r>
              <a:rPr lang="en-US" b="0" u="none" baseline="0" dirty="0">
                <a:sym typeface="Wingdings" panose="05000000000000000000" pitchFamily="2" charset="2"/>
              </a:rPr>
              <a:t>we ~See This 2Day…  </a:t>
            </a:r>
            <a:r>
              <a:rPr lang="en-US" b="1" u="none" baseline="0" dirty="0">
                <a:sym typeface="Wingdings" panose="05000000000000000000" pitchFamily="2" charset="2"/>
              </a:rPr>
              <a:t>2Dy=Compass</a:t>
            </a:r>
            <a:endParaRPr lang="en-US" b="1" u="sng"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D23460A2-5FAA-4C6E-85D7-77158EE2BDEC}" type="slidenum">
              <a:rPr lang="en-US" smtClean="0"/>
              <a:t>9</a:t>
            </a:fld>
            <a:endParaRPr lang="en-US"/>
          </a:p>
        </p:txBody>
      </p:sp>
    </p:spTree>
    <p:extLst>
      <p:ext uri="{BB962C8B-B14F-4D97-AF65-F5344CB8AC3E}">
        <p14:creationId xmlns:p14="http://schemas.microsoft.com/office/powerpoint/2010/main" val="127207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Rev.8:5</a:t>
            </a:r>
            <a:r>
              <a:rPr lang="en-US" b="1" dirty="0"/>
              <a:t>ff=**WAR</a:t>
            </a:r>
            <a:r>
              <a:rPr lang="en-US" b="1" baseline="0" dirty="0"/>
              <a:t> </a:t>
            </a:r>
            <a:r>
              <a:rPr lang="en-US" b="1" baseline="0" dirty="0">
                <a:sym typeface="Wingdings" panose="05000000000000000000" pitchFamily="2" charset="2"/>
              </a:rPr>
              <a:t> OT </a:t>
            </a:r>
            <a:r>
              <a:rPr lang="en-US" b="0" baseline="0" dirty="0" err="1">
                <a:sym typeface="Wingdings" panose="05000000000000000000" pitchFamily="2" charset="2"/>
              </a:rPr>
              <a:t>Proph’s</a:t>
            </a:r>
            <a:r>
              <a:rPr lang="en-US" b="0" baseline="0" dirty="0">
                <a:sym typeface="Wingdings" panose="05000000000000000000" pitchFamily="2" charset="2"/>
              </a:rPr>
              <a:t> </a:t>
            </a:r>
          </a:p>
          <a:p>
            <a:r>
              <a:rPr lang="en-US" b="1" baseline="0" dirty="0">
                <a:sym typeface="Wingdings" panose="05000000000000000000" pitchFamily="2" charset="2"/>
              </a:rPr>
              <a:t>**</a:t>
            </a:r>
            <a:r>
              <a:rPr lang="en-US" b="1" u="sng" baseline="0" dirty="0" err="1">
                <a:sym typeface="Wingdings" panose="05000000000000000000" pitchFamily="2" charset="2"/>
              </a:rPr>
              <a:t>Zech</a:t>
            </a:r>
            <a:r>
              <a:rPr lang="en-US" b="1" u="sng" baseline="0" dirty="0">
                <a:sym typeface="Wingdings" panose="05000000000000000000" pitchFamily="2" charset="2"/>
              </a:rPr>
              <a:t> 12 </a:t>
            </a:r>
            <a:r>
              <a:rPr lang="en-US" b="1" baseline="0" dirty="0">
                <a:sym typeface="Wingdings" panose="05000000000000000000" pitchFamily="2" charset="2"/>
              </a:rPr>
              <a:t> ?? Jerusalem @</a:t>
            </a:r>
            <a:r>
              <a:rPr lang="en-US" b="1" baseline="0" dirty="0" err="1">
                <a:sym typeface="Wingdings" panose="05000000000000000000" pitchFamily="2" charset="2"/>
              </a:rPr>
              <a:t>Cntr</a:t>
            </a:r>
            <a:r>
              <a:rPr lang="en-US" b="1" baseline="0" dirty="0">
                <a:sym typeface="Wingdings" panose="05000000000000000000" pitchFamily="2" charset="2"/>
              </a:rPr>
              <a:t> ??!! WE KNOW!!</a:t>
            </a:r>
          </a:p>
          <a:p>
            <a:r>
              <a:rPr lang="en-US" b="1" u="sng" baseline="0" dirty="0">
                <a:sym typeface="Wingdings" panose="05000000000000000000" pitchFamily="2" charset="2"/>
              </a:rPr>
              <a:t>**Zech. 14</a:t>
            </a:r>
            <a:r>
              <a:rPr lang="en-US" b="1" u="none" baseline="0" dirty="0">
                <a:sym typeface="Wingdings" panose="05000000000000000000" pitchFamily="2" charset="2"/>
              </a:rPr>
              <a:t>  @Jerusalem=Epicenter ** PLAGUE</a:t>
            </a:r>
          </a:p>
          <a:p>
            <a:r>
              <a:rPr lang="en-US" b="1" u="none" baseline="0" dirty="0">
                <a:sym typeface="Wingdings" panose="05000000000000000000" pitchFamily="2" charset="2"/>
              </a:rPr>
              <a:t>** </a:t>
            </a:r>
            <a:r>
              <a:rPr lang="en-US" b="1" u="sng" baseline="0" dirty="0">
                <a:sym typeface="Wingdings" panose="05000000000000000000" pitchFamily="2" charset="2"/>
              </a:rPr>
              <a:t>Is. 13 </a:t>
            </a:r>
            <a:r>
              <a:rPr lang="en-US" b="1" u="none" baseline="0" dirty="0">
                <a:sym typeface="Wingdings" panose="05000000000000000000" pitchFamily="2" charset="2"/>
              </a:rPr>
              <a:t> ?? Possible ??  ** FACES ON FIRE??</a:t>
            </a:r>
          </a:p>
        </p:txBody>
      </p:sp>
      <p:sp>
        <p:nvSpPr>
          <p:cNvPr id="4" name="Slide Number Placeholder 3"/>
          <p:cNvSpPr>
            <a:spLocks noGrp="1"/>
          </p:cNvSpPr>
          <p:nvPr>
            <p:ph type="sldNum" sz="quarter" idx="10"/>
          </p:nvPr>
        </p:nvSpPr>
        <p:spPr/>
        <p:txBody>
          <a:bodyPr/>
          <a:lstStyle/>
          <a:p>
            <a:fld id="{D23460A2-5FAA-4C6E-85D7-77158EE2BDEC}" type="slidenum">
              <a:rPr lang="en-US" smtClean="0"/>
              <a:t>10</a:t>
            </a:fld>
            <a:endParaRPr lang="en-US"/>
          </a:p>
        </p:txBody>
      </p:sp>
    </p:spTree>
    <p:extLst>
      <p:ext uri="{BB962C8B-B14F-4D97-AF65-F5344CB8AC3E}">
        <p14:creationId xmlns:p14="http://schemas.microsoft.com/office/powerpoint/2010/main" val="363684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~Allegorical</a:t>
            </a:r>
            <a:r>
              <a:rPr lang="en-US" b="1" baseline="0" dirty="0"/>
              <a:t> = REAL PROBS</a:t>
            </a:r>
            <a:r>
              <a:rPr lang="en-US" baseline="0" dirty="0"/>
              <a:t> in Ch. </a:t>
            </a:r>
            <a:r>
              <a:rPr lang="en-US" baseline="0" dirty="0" err="1"/>
              <a:t>Hist</a:t>
            </a:r>
            <a:r>
              <a:rPr lang="en-US" baseline="0" dirty="0"/>
              <a:t> </a:t>
            </a:r>
            <a:r>
              <a:rPr lang="en-US" baseline="0" dirty="0">
                <a:sym typeface="Wingdings" panose="05000000000000000000" pitchFamily="2" charset="2"/>
              </a:rPr>
              <a:t></a:t>
            </a:r>
            <a:r>
              <a:rPr lang="en-US" i="1" baseline="0" dirty="0">
                <a:sym typeface="Wingdings" panose="05000000000000000000" pitchFamily="2" charset="2"/>
              </a:rPr>
              <a:t>Anti-Semitism</a:t>
            </a:r>
          </a:p>
          <a:p>
            <a:endParaRPr lang="en-US" i="1" baseline="0" dirty="0">
              <a:sym typeface="Wingdings" panose="05000000000000000000" pitchFamily="2" charset="2"/>
            </a:endParaRPr>
          </a:p>
          <a:p>
            <a:r>
              <a:rPr lang="en-US" i="0" baseline="0" dirty="0">
                <a:sym typeface="Wingdings" panose="05000000000000000000" pitchFamily="2" charset="2"/>
              </a:rPr>
              <a:t>** </a:t>
            </a:r>
            <a:r>
              <a:rPr lang="en-US" b="1" i="0" baseline="0" dirty="0">
                <a:sym typeface="Wingdings" panose="05000000000000000000" pitchFamily="2" charset="2"/>
              </a:rPr>
              <a:t>~Normal</a:t>
            </a:r>
            <a:r>
              <a:rPr lang="en-US" i="0" baseline="0" dirty="0">
                <a:sym typeface="Wingdings" panose="05000000000000000000" pitchFamily="2" charset="2"/>
              </a:rPr>
              <a:t> Hail  </a:t>
            </a:r>
            <a:r>
              <a:rPr lang="en-US" b="1" i="0" baseline="0" dirty="0">
                <a:sym typeface="Wingdings" panose="05000000000000000000" pitchFamily="2" charset="2"/>
              </a:rPr>
              <a:t>Looks Like ??</a:t>
            </a:r>
            <a:r>
              <a:rPr lang="en-US" i="0" baseline="0" dirty="0">
                <a:sym typeface="Wingdings" panose="05000000000000000000" pitchFamily="2" charset="2"/>
              </a:rPr>
              <a:t> </a:t>
            </a:r>
            <a:r>
              <a:rPr lang="en-US" b="1" i="0" baseline="0" dirty="0">
                <a:sym typeface="Wingdings" panose="05000000000000000000" pitchFamily="2" charset="2"/>
              </a:rPr>
              <a:t>~Seen Explosions</a:t>
            </a:r>
            <a:r>
              <a:rPr lang="en-US" i="0" baseline="0" dirty="0">
                <a:sym typeface="Wingdings" panose="05000000000000000000" pitchFamily="2" charset="2"/>
              </a:rPr>
              <a:t> B4 </a:t>
            </a:r>
            <a:endParaRPr lang="en-US" i="0" dirty="0"/>
          </a:p>
        </p:txBody>
      </p:sp>
      <p:sp>
        <p:nvSpPr>
          <p:cNvPr id="4" name="Slide Number Placeholder 3"/>
          <p:cNvSpPr>
            <a:spLocks noGrp="1"/>
          </p:cNvSpPr>
          <p:nvPr>
            <p:ph type="sldNum" sz="quarter" idx="10"/>
          </p:nvPr>
        </p:nvSpPr>
        <p:spPr/>
        <p:txBody>
          <a:bodyPr/>
          <a:lstStyle/>
          <a:p>
            <a:fld id="{D23460A2-5FAA-4C6E-85D7-77158EE2BDEC}" type="slidenum">
              <a:rPr lang="en-US" smtClean="0"/>
              <a:t>11</a:t>
            </a:fld>
            <a:endParaRPr lang="en-US"/>
          </a:p>
        </p:txBody>
      </p:sp>
    </p:spTree>
    <p:extLst>
      <p:ext uri="{BB962C8B-B14F-4D97-AF65-F5344CB8AC3E}">
        <p14:creationId xmlns:p14="http://schemas.microsoft.com/office/powerpoint/2010/main" val="28914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 “</a:t>
            </a:r>
            <a:r>
              <a:rPr lang="en-US" i="1" u="sng" dirty="0"/>
              <a:t>Burn. Mtn</a:t>
            </a:r>
            <a:r>
              <a:rPr lang="en-US" i="0" dirty="0"/>
              <a:t>.” == ?? </a:t>
            </a:r>
            <a:r>
              <a:rPr lang="en-US" b="1" i="0" dirty="0" err="1"/>
              <a:t>Volcanoe</a:t>
            </a:r>
            <a:r>
              <a:rPr lang="en-US" i="0" dirty="0"/>
              <a:t> </a:t>
            </a:r>
            <a:r>
              <a:rPr lang="en-US" i="0" dirty="0">
                <a:sym typeface="Wingdings" panose="05000000000000000000" pitchFamily="2" charset="2"/>
              </a:rPr>
              <a:t> </a:t>
            </a:r>
            <a:r>
              <a:rPr lang="en-US" b="1" i="0" dirty="0">
                <a:sym typeface="Wingdings" panose="05000000000000000000" pitchFamily="2" charset="2"/>
              </a:rPr>
              <a:t>**^Hydrogen</a:t>
            </a:r>
            <a:r>
              <a:rPr lang="en-US" i="0" dirty="0">
                <a:sym typeface="Wingdings" panose="05000000000000000000" pitchFamily="2" charset="2"/>
              </a:rPr>
              <a:t> Bomb</a:t>
            </a:r>
            <a:endParaRPr lang="en-US" i="0" dirty="0"/>
          </a:p>
        </p:txBody>
      </p:sp>
      <p:sp>
        <p:nvSpPr>
          <p:cNvPr id="4" name="Slide Number Placeholder 3"/>
          <p:cNvSpPr>
            <a:spLocks noGrp="1"/>
          </p:cNvSpPr>
          <p:nvPr>
            <p:ph type="sldNum" sz="quarter" idx="10"/>
          </p:nvPr>
        </p:nvSpPr>
        <p:spPr/>
        <p:txBody>
          <a:bodyPr/>
          <a:lstStyle/>
          <a:p>
            <a:fld id="{D23460A2-5FAA-4C6E-85D7-77158EE2BDEC}" type="slidenum">
              <a:rPr lang="en-US" smtClean="0"/>
              <a:t>12</a:t>
            </a:fld>
            <a:endParaRPr lang="en-US"/>
          </a:p>
        </p:txBody>
      </p:sp>
    </p:spTree>
    <p:extLst>
      <p:ext uri="{BB962C8B-B14F-4D97-AF65-F5344CB8AC3E}">
        <p14:creationId xmlns:p14="http://schemas.microsoft.com/office/powerpoint/2010/main" val="164395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4/8/2016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4/8/2016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4/8/2016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4/8/2016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4/8/2016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t>4/8/2016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8570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00090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4/8/2016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859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7215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4/8/2016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5191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4/8/2016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5756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4/8/2016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6228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161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119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7571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817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4205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4/8/2016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75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t>4/8/2016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50407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t>4/8/2016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39512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80896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17135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t>4/8/2016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231595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41309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398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0129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4/8/2016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8927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4/8/2016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20097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4/8/2016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7157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0686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46658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3944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64838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161816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t>4/8/2016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67668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t>4/8/2016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8172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t>4/8/2016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2060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4/8/2016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9410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4/8/2016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274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4/8/2016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4/8/2016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4/8/2016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4/8/2016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t>4/8/2016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218772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t>4/8/2016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836670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41.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Rage</a:t>
            </a:r>
          </a:p>
        </p:txBody>
      </p:sp>
      <p:sp>
        <p:nvSpPr>
          <p:cNvPr id="3" name="Subtitle 2"/>
          <p:cNvSpPr>
            <a:spLocks noGrp="1"/>
          </p:cNvSpPr>
          <p:nvPr>
            <p:ph type="subTitle" idx="1"/>
          </p:nvPr>
        </p:nvSpPr>
        <p:spPr/>
        <p:txBody>
          <a:bodyPr/>
          <a:lstStyle/>
          <a:p>
            <a:r>
              <a:rPr lang="en-US" dirty="0"/>
              <a:t>Revelation 8</a:t>
            </a:r>
          </a:p>
        </p:txBody>
      </p:sp>
    </p:spTree>
    <p:extLst>
      <p:ext uri="{BB962C8B-B14F-4D97-AF65-F5344CB8AC3E}">
        <p14:creationId xmlns:p14="http://schemas.microsoft.com/office/powerpoint/2010/main" val="562006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 8: Rage Unrestrained</a:t>
            </a:r>
          </a:p>
        </p:txBody>
      </p:sp>
      <p:sp>
        <p:nvSpPr>
          <p:cNvPr id="4" name="Content Placeholder 3"/>
          <p:cNvSpPr>
            <a:spLocks noGrp="1"/>
          </p:cNvSpPr>
          <p:nvPr>
            <p:ph sz="half" idx="1"/>
          </p:nvPr>
        </p:nvSpPr>
        <p:spPr/>
        <p:txBody>
          <a:bodyPr/>
          <a:lstStyle/>
          <a:p>
            <a:pPr marL="0" indent="0">
              <a:buNone/>
            </a:pPr>
            <a:r>
              <a:rPr lang="en-US" dirty="0"/>
              <a:t>there followed peals of thunder and sounds and flashes of lightning and an earthquake. </a:t>
            </a:r>
            <a:r>
              <a:rPr lang="en-US" i="1" dirty="0"/>
              <a:t>Rev.8:3-5</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959181693"/>
              </p:ext>
            </p:extLst>
          </p:nvPr>
        </p:nvGraphicFramePr>
        <p:xfrm>
          <a:off x="6319838" y="1825625"/>
          <a:ext cx="503396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838200" y="4684931"/>
            <a:ext cx="9752463" cy="138499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i="1" dirty="0"/>
              <a:t>Zechariah 12:2 (NASB) </a:t>
            </a:r>
            <a:r>
              <a:rPr lang="en-US" sz="2800" dirty="0"/>
              <a:t> "Behold, I am going to make Jerusalem a cup that causes reeling to all the peoples around; and when the siege is against Jerusalem, it will also be against Judah. </a:t>
            </a:r>
          </a:p>
        </p:txBody>
      </p:sp>
      <p:sp>
        <p:nvSpPr>
          <p:cNvPr id="10" name="Rectangle 9"/>
          <p:cNvSpPr/>
          <p:nvPr/>
        </p:nvSpPr>
        <p:spPr>
          <a:xfrm>
            <a:off x="1012822" y="5111571"/>
            <a:ext cx="9752463"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sz="3600" i="1" dirty="0"/>
              <a:t>Zechariah 14:2 (NASB) </a:t>
            </a:r>
            <a:r>
              <a:rPr lang="en-US" sz="3600" dirty="0"/>
              <a:t> For I will gather all the nations against Jerusalem to battle…</a:t>
            </a:r>
          </a:p>
        </p:txBody>
      </p:sp>
      <p:sp>
        <p:nvSpPr>
          <p:cNvPr id="11" name="Rectangle 10"/>
          <p:cNvSpPr/>
          <p:nvPr/>
        </p:nvSpPr>
        <p:spPr>
          <a:xfrm>
            <a:off x="1132457" y="2976771"/>
            <a:ext cx="9752463" cy="3416320"/>
          </a:xfrm>
          <a:prstGeom prst="rect">
            <a:avLst/>
          </a:prstGeom>
          <a:solidFill>
            <a:schemeClr val="dk1"/>
          </a:solidFill>
          <a:ln>
            <a:solidFill>
              <a:schemeClr val="tx1"/>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sz="3600" i="1" dirty="0"/>
              <a:t>Zechariah 14:12 (NASB) </a:t>
            </a:r>
            <a:r>
              <a:rPr lang="en-US" sz="3600" dirty="0"/>
              <a:t> Now this will be the plague with which the </a:t>
            </a:r>
            <a:r>
              <a:rPr lang="en-US" sz="3600" cap="small" dirty="0"/>
              <a:t>LORD</a:t>
            </a:r>
            <a:r>
              <a:rPr lang="en-US" sz="3600" dirty="0"/>
              <a:t> will strike all the peoples who have gone to war against Jerusalem; their flesh will rot while they stand on their feet, and their eyes will rot in their sockets, and their tongue will rot in their mouth. </a:t>
            </a:r>
          </a:p>
        </p:txBody>
      </p:sp>
      <p:sp>
        <p:nvSpPr>
          <p:cNvPr id="12" name="Rectangle 11"/>
          <p:cNvSpPr/>
          <p:nvPr/>
        </p:nvSpPr>
        <p:spPr>
          <a:xfrm>
            <a:off x="500442" y="2276580"/>
            <a:ext cx="5699761" cy="3108543"/>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800" i="1" dirty="0"/>
              <a:t>Isaiah 13:7-8 (NASB) </a:t>
            </a:r>
            <a:r>
              <a:rPr lang="en-US" sz="2800" dirty="0"/>
              <a:t> Therefore all hands will fall limp, And every man's heart will melt.  They will be terrified, Pains and anguish will take hold of </a:t>
            </a:r>
            <a:r>
              <a:rPr lang="en-US" sz="2800" i="1" dirty="0"/>
              <a:t>them;</a:t>
            </a:r>
            <a:r>
              <a:rPr lang="en-US" sz="2800" dirty="0"/>
              <a:t> They will writhe like a woman in labor, They will look at one another in astonishment, Their faces aflame. </a:t>
            </a:r>
          </a:p>
        </p:txBody>
      </p:sp>
      <p:sp>
        <p:nvSpPr>
          <p:cNvPr id="13" name="Rectangle 12"/>
          <p:cNvSpPr/>
          <p:nvPr/>
        </p:nvSpPr>
        <p:spPr>
          <a:xfrm>
            <a:off x="838200" y="2898168"/>
            <a:ext cx="4769054" cy="286232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wrap="square">
            <a:spAutoFit/>
          </a:bodyPr>
          <a:lstStyle/>
          <a:p>
            <a:r>
              <a:rPr lang="en-US" sz="3600" i="1" dirty="0"/>
              <a:t>Isaiah 13:12 (NASB) </a:t>
            </a:r>
            <a:r>
              <a:rPr lang="en-US" sz="3600" dirty="0"/>
              <a:t> </a:t>
            </a:r>
          </a:p>
          <a:p>
            <a:r>
              <a:rPr lang="en-US" sz="3600" dirty="0"/>
              <a:t>I will make mortal man scarcer than pure gold And mankind than the gold of Ophir. </a:t>
            </a:r>
          </a:p>
        </p:txBody>
      </p:sp>
    </p:spTree>
    <p:extLst>
      <p:ext uri="{BB962C8B-B14F-4D97-AF65-F5344CB8AC3E}">
        <p14:creationId xmlns:p14="http://schemas.microsoft.com/office/powerpoint/2010/main" val="286936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graphicEl>
                                              <a:dgm id="{1C34991C-33AC-4A74-A36E-D2EB69B5F330}"/>
                                            </p:graphicEl>
                                          </p:spTgt>
                                        </p:tgtEl>
                                        <p:attrNameLst>
                                          <p:attrName>style.visibility</p:attrName>
                                        </p:attrNameLst>
                                      </p:cBhvr>
                                      <p:to>
                                        <p:strVal val="visible"/>
                                      </p:to>
                                    </p:set>
                                    <p:anim calcmode="lin" valueType="num">
                                      <p:cBhvr>
                                        <p:cTn id="7" dur="500" fill="hold"/>
                                        <p:tgtEl>
                                          <p:spTgt spid="7">
                                            <p:graphicEl>
                                              <a:dgm id="{1C34991C-33AC-4A74-A36E-D2EB69B5F330}"/>
                                            </p:graphicEl>
                                          </p:spTgt>
                                        </p:tgtEl>
                                        <p:attrNameLst>
                                          <p:attrName>ppt_w</p:attrName>
                                        </p:attrNameLst>
                                      </p:cBhvr>
                                      <p:tavLst>
                                        <p:tav tm="0">
                                          <p:val>
                                            <p:fltVal val="0"/>
                                          </p:val>
                                        </p:tav>
                                        <p:tav tm="100000">
                                          <p:val>
                                            <p:strVal val="#ppt_w"/>
                                          </p:val>
                                        </p:tav>
                                      </p:tavLst>
                                    </p:anim>
                                    <p:anim calcmode="lin" valueType="num">
                                      <p:cBhvr>
                                        <p:cTn id="8" dur="500" fill="hold"/>
                                        <p:tgtEl>
                                          <p:spTgt spid="7">
                                            <p:graphicEl>
                                              <a:dgm id="{1C34991C-33AC-4A74-A36E-D2EB69B5F330}"/>
                                            </p:graphicEl>
                                          </p:spTgt>
                                        </p:tgtEl>
                                        <p:attrNameLst>
                                          <p:attrName>ppt_h</p:attrName>
                                        </p:attrNameLst>
                                      </p:cBhvr>
                                      <p:tavLst>
                                        <p:tav tm="0">
                                          <p:val>
                                            <p:fltVal val="0"/>
                                          </p:val>
                                        </p:tav>
                                        <p:tav tm="100000">
                                          <p:val>
                                            <p:strVal val="#ppt_h"/>
                                          </p:val>
                                        </p:tav>
                                      </p:tavLst>
                                    </p:anim>
                                    <p:animEffect transition="in" filter="fade">
                                      <p:cBhvr>
                                        <p:cTn id="9" dur="500"/>
                                        <p:tgtEl>
                                          <p:spTgt spid="7">
                                            <p:graphicEl>
                                              <a:dgm id="{1C34991C-33AC-4A74-A36E-D2EB69B5F330}"/>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graphicEl>
                                              <a:dgm id="{644BC2A2-B62D-467B-A9D3-E76067F2DD86}"/>
                                            </p:graphicEl>
                                          </p:spTgt>
                                        </p:tgtEl>
                                        <p:attrNameLst>
                                          <p:attrName>style.visibility</p:attrName>
                                        </p:attrNameLst>
                                      </p:cBhvr>
                                      <p:to>
                                        <p:strVal val="visible"/>
                                      </p:to>
                                    </p:set>
                                    <p:anim calcmode="lin" valueType="num">
                                      <p:cBhvr>
                                        <p:cTn id="14" dur="500" fill="hold"/>
                                        <p:tgtEl>
                                          <p:spTgt spid="7">
                                            <p:graphicEl>
                                              <a:dgm id="{644BC2A2-B62D-467B-A9D3-E76067F2DD86}"/>
                                            </p:graphicEl>
                                          </p:spTgt>
                                        </p:tgtEl>
                                        <p:attrNameLst>
                                          <p:attrName>ppt_w</p:attrName>
                                        </p:attrNameLst>
                                      </p:cBhvr>
                                      <p:tavLst>
                                        <p:tav tm="0">
                                          <p:val>
                                            <p:fltVal val="0"/>
                                          </p:val>
                                        </p:tav>
                                        <p:tav tm="100000">
                                          <p:val>
                                            <p:strVal val="#ppt_w"/>
                                          </p:val>
                                        </p:tav>
                                      </p:tavLst>
                                    </p:anim>
                                    <p:anim calcmode="lin" valueType="num">
                                      <p:cBhvr>
                                        <p:cTn id="15" dur="500" fill="hold"/>
                                        <p:tgtEl>
                                          <p:spTgt spid="7">
                                            <p:graphicEl>
                                              <a:dgm id="{644BC2A2-B62D-467B-A9D3-E76067F2DD86}"/>
                                            </p:graphicEl>
                                          </p:spTgt>
                                        </p:tgtEl>
                                        <p:attrNameLst>
                                          <p:attrName>ppt_h</p:attrName>
                                        </p:attrNameLst>
                                      </p:cBhvr>
                                      <p:tavLst>
                                        <p:tav tm="0">
                                          <p:val>
                                            <p:fltVal val="0"/>
                                          </p:val>
                                        </p:tav>
                                        <p:tav tm="100000">
                                          <p:val>
                                            <p:strVal val="#ppt_h"/>
                                          </p:val>
                                        </p:tav>
                                      </p:tavLst>
                                    </p:anim>
                                    <p:animEffect transition="in" filter="fade">
                                      <p:cBhvr>
                                        <p:cTn id="16" dur="500"/>
                                        <p:tgtEl>
                                          <p:spTgt spid="7">
                                            <p:graphicEl>
                                              <a:dgm id="{644BC2A2-B62D-467B-A9D3-E76067F2DD86}"/>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graphicEl>
                                              <a:dgm id="{1D3A872A-68B6-4865-82C8-1D9617714B83}"/>
                                            </p:graphicEl>
                                          </p:spTgt>
                                        </p:tgtEl>
                                        <p:attrNameLst>
                                          <p:attrName>style.visibility</p:attrName>
                                        </p:attrNameLst>
                                      </p:cBhvr>
                                      <p:to>
                                        <p:strVal val="visible"/>
                                      </p:to>
                                    </p:set>
                                    <p:anim calcmode="lin" valueType="num">
                                      <p:cBhvr>
                                        <p:cTn id="26" dur="500" fill="hold"/>
                                        <p:tgtEl>
                                          <p:spTgt spid="7">
                                            <p:graphicEl>
                                              <a:dgm id="{1D3A872A-68B6-4865-82C8-1D9617714B83}"/>
                                            </p:graphicEl>
                                          </p:spTgt>
                                        </p:tgtEl>
                                        <p:attrNameLst>
                                          <p:attrName>ppt_w</p:attrName>
                                        </p:attrNameLst>
                                      </p:cBhvr>
                                      <p:tavLst>
                                        <p:tav tm="0">
                                          <p:val>
                                            <p:fltVal val="0"/>
                                          </p:val>
                                        </p:tav>
                                        <p:tav tm="100000">
                                          <p:val>
                                            <p:strVal val="#ppt_w"/>
                                          </p:val>
                                        </p:tav>
                                      </p:tavLst>
                                    </p:anim>
                                    <p:anim calcmode="lin" valueType="num">
                                      <p:cBhvr>
                                        <p:cTn id="27" dur="500" fill="hold"/>
                                        <p:tgtEl>
                                          <p:spTgt spid="7">
                                            <p:graphicEl>
                                              <a:dgm id="{1D3A872A-68B6-4865-82C8-1D9617714B83}"/>
                                            </p:graphicEl>
                                          </p:spTgt>
                                        </p:tgtEl>
                                        <p:attrNameLst>
                                          <p:attrName>ppt_h</p:attrName>
                                        </p:attrNameLst>
                                      </p:cBhvr>
                                      <p:tavLst>
                                        <p:tav tm="0">
                                          <p:val>
                                            <p:fltVal val="0"/>
                                          </p:val>
                                        </p:tav>
                                        <p:tav tm="100000">
                                          <p:val>
                                            <p:strVal val="#ppt_h"/>
                                          </p:val>
                                        </p:tav>
                                      </p:tavLst>
                                    </p:anim>
                                    <p:animEffect transition="in" filter="fade">
                                      <p:cBhvr>
                                        <p:cTn id="28" dur="500"/>
                                        <p:tgtEl>
                                          <p:spTgt spid="7">
                                            <p:graphicEl>
                                              <a:dgm id="{1D3A872A-68B6-4865-82C8-1D9617714B83}"/>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7">
                                            <p:graphicEl>
                                              <a:dgm id="{379D68D5-6098-416F-A0C8-1F7100E7060D}"/>
                                            </p:graphicEl>
                                          </p:spTgt>
                                        </p:tgtEl>
                                        <p:attrNameLst>
                                          <p:attrName>style.visibility</p:attrName>
                                        </p:attrNameLst>
                                      </p:cBhvr>
                                      <p:to>
                                        <p:strVal val="visible"/>
                                      </p:to>
                                    </p:set>
                                    <p:anim calcmode="lin" valueType="num">
                                      <p:cBhvr>
                                        <p:cTn id="45" dur="500" fill="hold"/>
                                        <p:tgtEl>
                                          <p:spTgt spid="7">
                                            <p:graphicEl>
                                              <a:dgm id="{379D68D5-6098-416F-A0C8-1F7100E7060D}"/>
                                            </p:graphicEl>
                                          </p:spTgt>
                                        </p:tgtEl>
                                        <p:attrNameLst>
                                          <p:attrName>ppt_w</p:attrName>
                                        </p:attrNameLst>
                                      </p:cBhvr>
                                      <p:tavLst>
                                        <p:tav tm="0">
                                          <p:val>
                                            <p:fltVal val="0"/>
                                          </p:val>
                                        </p:tav>
                                        <p:tav tm="100000">
                                          <p:val>
                                            <p:strVal val="#ppt_w"/>
                                          </p:val>
                                        </p:tav>
                                      </p:tavLst>
                                    </p:anim>
                                    <p:anim calcmode="lin" valueType="num">
                                      <p:cBhvr>
                                        <p:cTn id="46" dur="500" fill="hold"/>
                                        <p:tgtEl>
                                          <p:spTgt spid="7">
                                            <p:graphicEl>
                                              <a:dgm id="{379D68D5-6098-416F-A0C8-1F7100E7060D}"/>
                                            </p:graphicEl>
                                          </p:spTgt>
                                        </p:tgtEl>
                                        <p:attrNameLst>
                                          <p:attrName>ppt_h</p:attrName>
                                        </p:attrNameLst>
                                      </p:cBhvr>
                                      <p:tavLst>
                                        <p:tav tm="0">
                                          <p:val>
                                            <p:fltVal val="0"/>
                                          </p:val>
                                        </p:tav>
                                        <p:tav tm="100000">
                                          <p:val>
                                            <p:strVal val="#ppt_h"/>
                                          </p:val>
                                        </p:tav>
                                      </p:tavLst>
                                    </p:anim>
                                    <p:animEffect transition="in" filter="fade">
                                      <p:cBhvr>
                                        <p:cTn id="47" dur="500"/>
                                        <p:tgtEl>
                                          <p:spTgt spid="7">
                                            <p:graphicEl>
                                              <a:dgm id="{379D68D5-6098-416F-A0C8-1F7100E7060D}"/>
                                            </p:graphic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Effect transition="in" filter="fade">
                                      <p:cBhvr>
                                        <p:cTn id="5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animBg="1"/>
      <p:bldP spid="10"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3951" y="-15539"/>
            <a:ext cx="10364098" cy="6889077"/>
          </a:xfrm>
          <a:prstGeom prst="rect">
            <a:avLst/>
          </a:prstGeom>
        </p:spPr>
      </p:pic>
      <p:sp>
        <p:nvSpPr>
          <p:cNvPr id="6" name="Rounded Rectangle 5"/>
          <p:cNvSpPr/>
          <p:nvPr/>
        </p:nvSpPr>
        <p:spPr>
          <a:xfrm>
            <a:off x="913951" y="5981700"/>
            <a:ext cx="3296099" cy="876300"/>
          </a:xfrm>
          <a:prstGeom prst="roundRect">
            <a:avLst/>
          </a:prstGeom>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Rev. 8: Rage Unrestrained</a:t>
            </a:r>
          </a:p>
        </p:txBody>
      </p:sp>
      <p:sp>
        <p:nvSpPr>
          <p:cNvPr id="3" name="Content Placeholder 2"/>
          <p:cNvSpPr>
            <a:spLocks noGrp="1"/>
          </p:cNvSpPr>
          <p:nvPr>
            <p:ph idx="1"/>
          </p:nvPr>
        </p:nvSpPr>
        <p:spPr/>
        <p:txBody>
          <a:bodyPr/>
          <a:lstStyle/>
          <a:p>
            <a:pPr marL="0" indent="0">
              <a:buNone/>
            </a:pPr>
            <a:r>
              <a:rPr lang="en-US" i="1" dirty="0"/>
              <a:t>Revelation 8:7 </a:t>
            </a:r>
            <a:r>
              <a:rPr lang="en-US" dirty="0"/>
              <a:t> The first sounded, and there came hail and fire, mixed with blood, and they were thrown to the earth; and a third of the earth was burned up, and a third of the trees were burned up, and all the green grass was burned up. </a:t>
            </a:r>
          </a:p>
        </p:txBody>
      </p:sp>
    </p:spTree>
    <p:extLst>
      <p:ext uri="{BB962C8B-B14F-4D97-AF65-F5344CB8AC3E}">
        <p14:creationId xmlns:p14="http://schemas.microsoft.com/office/powerpoint/2010/main" val="419492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8: Rage Unrestrained</a:t>
            </a:r>
          </a:p>
        </p:txBody>
      </p:sp>
      <p:sp>
        <p:nvSpPr>
          <p:cNvPr id="3" name="Content Placeholder 2"/>
          <p:cNvSpPr>
            <a:spLocks noGrp="1"/>
          </p:cNvSpPr>
          <p:nvPr>
            <p:ph idx="1"/>
          </p:nvPr>
        </p:nvSpPr>
        <p:spPr/>
        <p:txBody>
          <a:bodyPr/>
          <a:lstStyle/>
          <a:p>
            <a:pPr marL="0" indent="0">
              <a:buNone/>
            </a:pPr>
            <a:r>
              <a:rPr lang="en-US" i="1" dirty="0"/>
              <a:t>Revelation 8:8-9 (NASB) </a:t>
            </a:r>
            <a:r>
              <a:rPr lang="en-US" dirty="0"/>
              <a:t> The second angel sounded, and </a:t>
            </a:r>
            <a:r>
              <a:rPr lang="en-US" i="1" dirty="0"/>
              <a:t>something</a:t>
            </a:r>
            <a:r>
              <a:rPr lang="en-US" dirty="0"/>
              <a:t> like a great mountain burning with fire was thrown into the sea; and a third of the sea became blood,  and a third of the creatures which were in the sea and had life, died; and a third of the ships were destroyed. </a:t>
            </a:r>
          </a:p>
        </p:txBody>
      </p:sp>
      <p:pic>
        <p:nvPicPr>
          <p:cNvPr id="4" name="Picture 3"/>
          <p:cNvPicPr>
            <a:picLocks noChangeAspect="1"/>
          </p:cNvPicPr>
          <p:nvPr/>
        </p:nvPicPr>
        <p:blipFill>
          <a:blip r:embed="rId3"/>
          <a:stretch>
            <a:fillRect/>
          </a:stretch>
        </p:blipFill>
        <p:spPr>
          <a:xfrm>
            <a:off x="3507190" y="3707072"/>
            <a:ext cx="4817944" cy="2698049"/>
          </a:xfrm>
          <a:prstGeom prst="rect">
            <a:avLst/>
          </a:prstGeom>
        </p:spPr>
      </p:pic>
    </p:spTree>
    <p:extLst>
      <p:ext uri="{BB962C8B-B14F-4D97-AF65-F5344CB8AC3E}">
        <p14:creationId xmlns:p14="http://schemas.microsoft.com/office/powerpoint/2010/main" val="6193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8: Rage Unrestrained</a:t>
            </a:r>
          </a:p>
        </p:txBody>
      </p:sp>
      <p:sp>
        <p:nvSpPr>
          <p:cNvPr id="3" name="Content Placeholder 2"/>
          <p:cNvSpPr>
            <a:spLocks noGrp="1"/>
          </p:cNvSpPr>
          <p:nvPr>
            <p:ph idx="1"/>
          </p:nvPr>
        </p:nvSpPr>
        <p:spPr>
          <a:xfrm>
            <a:off x="1120000" y="1825625"/>
            <a:ext cx="5499164" cy="4351338"/>
          </a:xfrm>
        </p:spPr>
        <p:txBody>
          <a:bodyPr/>
          <a:lstStyle/>
          <a:p>
            <a:pPr marL="0" indent="0">
              <a:buNone/>
            </a:pPr>
            <a:r>
              <a:rPr lang="en-US" i="1" dirty="0"/>
              <a:t>Revelation 8:10-11 (NASB) </a:t>
            </a:r>
            <a:r>
              <a:rPr lang="en-US" dirty="0"/>
              <a:t> The third angel sounded, and a great star fell from heaven, burning like a torch, and it fell on a third of the rivers and on the springs of waters.  The name of the star is called Wormwood; and a third of the waters became wormwood, and many men died from the waters, because they were made bitter. </a:t>
            </a:r>
          </a:p>
        </p:txBody>
      </p:sp>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rot="499090">
            <a:off x="6753380" y="698658"/>
            <a:ext cx="5039164" cy="5888742"/>
          </a:xfrm>
          <a:prstGeom prst="ellipse">
            <a:avLst/>
          </a:prstGeom>
          <a:ln>
            <a:noFill/>
          </a:ln>
          <a:effectLst>
            <a:softEdge rad="635000"/>
          </a:effectLst>
        </p:spPr>
      </p:pic>
    </p:spTree>
    <p:extLst>
      <p:ext uri="{BB962C8B-B14F-4D97-AF65-F5344CB8AC3E}">
        <p14:creationId xmlns:p14="http://schemas.microsoft.com/office/powerpoint/2010/main" val="221800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62149" y="1413906"/>
            <a:ext cx="8279641" cy="5174776"/>
          </a:xfrm>
          <a:prstGeom prst="rect">
            <a:avLst/>
          </a:prstGeom>
        </p:spPr>
      </p:pic>
      <p:sp>
        <p:nvSpPr>
          <p:cNvPr id="2" name="Title 1"/>
          <p:cNvSpPr>
            <a:spLocks noGrp="1"/>
          </p:cNvSpPr>
          <p:nvPr>
            <p:ph type="title"/>
          </p:nvPr>
        </p:nvSpPr>
        <p:spPr/>
        <p:txBody>
          <a:bodyPr/>
          <a:lstStyle/>
          <a:p>
            <a:r>
              <a:rPr lang="en-US" dirty="0"/>
              <a:t>Rev. 8: Rage Unrestrained</a:t>
            </a:r>
          </a:p>
        </p:txBody>
      </p:sp>
      <p:sp>
        <p:nvSpPr>
          <p:cNvPr id="3" name="Content Placeholder 2"/>
          <p:cNvSpPr>
            <a:spLocks noGrp="1"/>
          </p:cNvSpPr>
          <p:nvPr>
            <p:ph idx="1"/>
          </p:nvPr>
        </p:nvSpPr>
        <p:spPr>
          <a:xfrm>
            <a:off x="1120000" y="1825625"/>
            <a:ext cx="5499164" cy="4351338"/>
          </a:xfrm>
        </p:spPr>
        <p:txBody>
          <a:bodyPr/>
          <a:lstStyle/>
          <a:p>
            <a:pPr marL="0" indent="0">
              <a:buNone/>
            </a:pPr>
            <a:r>
              <a:rPr lang="en-US" i="1" dirty="0"/>
              <a:t>Revelation 8:12 (NASB) </a:t>
            </a:r>
            <a:r>
              <a:rPr lang="en-US" dirty="0"/>
              <a:t> The fourth angel sounded, and a third of the sun and a third of the moon and a third of the stars were struck, so that a third of them would be darkened and the day would not shine for a third of it, and the night in the same way. </a:t>
            </a:r>
          </a:p>
        </p:txBody>
      </p:sp>
      <p:sp>
        <p:nvSpPr>
          <p:cNvPr id="4" name="Rectangle 3"/>
          <p:cNvSpPr/>
          <p:nvPr/>
        </p:nvSpPr>
        <p:spPr>
          <a:xfrm>
            <a:off x="3869582" y="4976634"/>
            <a:ext cx="6096000" cy="15696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a:spAutoFit/>
          </a:bodyPr>
          <a:lstStyle/>
          <a:p>
            <a:r>
              <a:rPr lang="en-US" sz="2400" dirty="0"/>
              <a:t>Isaiah 13:10 For the stars of heaven and their constellations Will not flash forth their light; The sun will be dark when it rises And the moon will not shed its light…</a:t>
            </a:r>
          </a:p>
        </p:txBody>
      </p:sp>
    </p:spTree>
    <p:extLst>
      <p:ext uri="{BB962C8B-B14F-4D97-AF65-F5344CB8AC3E}">
        <p14:creationId xmlns:p14="http://schemas.microsoft.com/office/powerpoint/2010/main" val="42902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8: Rage Unrestrained</a:t>
            </a:r>
          </a:p>
        </p:txBody>
      </p:sp>
      <p:sp>
        <p:nvSpPr>
          <p:cNvPr id="3" name="Content Placeholder 2"/>
          <p:cNvSpPr>
            <a:spLocks noGrp="1"/>
          </p:cNvSpPr>
          <p:nvPr>
            <p:ph idx="1"/>
          </p:nvPr>
        </p:nvSpPr>
        <p:spPr>
          <a:xfrm>
            <a:off x="1120000" y="1825625"/>
            <a:ext cx="5499164" cy="4351338"/>
          </a:xfrm>
        </p:spPr>
        <p:txBody>
          <a:bodyPr/>
          <a:lstStyle/>
          <a:p>
            <a:pPr marL="0" indent="0">
              <a:buNone/>
            </a:pPr>
            <a:r>
              <a:rPr lang="en-US" i="1" dirty="0"/>
              <a:t>Revelation 8:13 (NASB) </a:t>
            </a:r>
            <a:r>
              <a:rPr lang="en-US" dirty="0"/>
              <a:t> Then I looked, and I heard an eagle flying in </a:t>
            </a:r>
            <a:r>
              <a:rPr lang="en-US" dirty="0" err="1"/>
              <a:t>midheaven</a:t>
            </a:r>
            <a:r>
              <a:rPr lang="en-US" dirty="0"/>
              <a:t>, saying with a loud voice, "Woe, woe, woe to those who dwell on the earth, because of the remaining blasts of the trumpet of the three angels who are about to sound!" </a:t>
            </a:r>
          </a:p>
        </p:txBody>
      </p:sp>
    </p:spTree>
    <p:extLst>
      <p:ext uri="{BB962C8B-B14F-4D97-AF65-F5344CB8AC3E}">
        <p14:creationId xmlns:p14="http://schemas.microsoft.com/office/powerpoint/2010/main" val="66244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9: Rage Unrestrained</a:t>
            </a:r>
          </a:p>
        </p:txBody>
      </p:sp>
      <p:sp>
        <p:nvSpPr>
          <p:cNvPr id="3" name="Content Placeholder 2"/>
          <p:cNvSpPr>
            <a:spLocks noGrp="1"/>
          </p:cNvSpPr>
          <p:nvPr>
            <p:ph idx="1"/>
          </p:nvPr>
        </p:nvSpPr>
        <p:spPr>
          <a:xfrm>
            <a:off x="396669" y="1690688"/>
            <a:ext cx="7832931" cy="5167312"/>
          </a:xfrm>
        </p:spPr>
        <p:txBody>
          <a:bodyPr>
            <a:normAutofit fontScale="92500"/>
          </a:bodyPr>
          <a:lstStyle/>
          <a:p>
            <a:pPr marL="0" indent="0">
              <a:buNone/>
            </a:pPr>
            <a:r>
              <a:rPr lang="en-US" i="1" dirty="0"/>
              <a:t>Revelation 9:1-5 </a:t>
            </a:r>
            <a:r>
              <a:rPr lang="en-US" dirty="0"/>
              <a:t> Then the fifth angel sounded, and I saw a star from heaven which had fallen to the earth; and the key of the bottomless pit was given to him.  He opened the bottomless pit, and smoke went up out of the pit, like the smoke of a great furnace; and the sun and the air were darkened by the smoke of the pit.  Then out of the smoke came locusts upon the earth, and power was given them, as the scorpions of the earth have power.  They were told not to hurt the grass of the earth, nor any green thing, nor any tree, but only the men who do not have the seal of God on their foreheads.  And they were not permitted to kill anyone, but to torment for five months; and their torment was like the torment of a scorpion when it stings a man.</a:t>
            </a:r>
          </a:p>
        </p:txBody>
      </p:sp>
      <p:sp>
        <p:nvSpPr>
          <p:cNvPr id="9" name="Rectangle 8"/>
          <p:cNvSpPr/>
          <p:nvPr/>
        </p:nvSpPr>
        <p:spPr>
          <a:xfrm>
            <a:off x="298151" y="1164134"/>
            <a:ext cx="5797850" cy="489364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400" i="1" dirty="0"/>
              <a:t>Revelation 9:7-10 (NASB) </a:t>
            </a:r>
            <a:r>
              <a:rPr lang="en-US" sz="2400" dirty="0"/>
              <a:t> The appearance of the locusts was like horses prepared for battle; and on their heads appeared to be crowns like gold, and their faces were like the faces of men.  They had hair like the hair of women, and their teeth were like </a:t>
            </a:r>
            <a:r>
              <a:rPr lang="en-US" sz="2400" i="1" dirty="0"/>
              <a:t>the teeth</a:t>
            </a:r>
            <a:r>
              <a:rPr lang="en-US" sz="2400" dirty="0"/>
              <a:t> of lions.  They had breastplates like breastplates of iron; and the sound of their wings was like the sound of chariots, of many horses rushing to battle.  They have tails like scorpions, and stings; and in their tails is their power to hurt men for five months. </a:t>
            </a:r>
          </a:p>
        </p:txBody>
      </p:sp>
      <p:pic>
        <p:nvPicPr>
          <p:cNvPr id="5" name="Picture 4"/>
          <p:cNvPicPr>
            <a:picLocks noChangeAspect="1"/>
          </p:cNvPicPr>
          <p:nvPr/>
        </p:nvPicPr>
        <p:blipFill>
          <a:blip r:embed="rId3"/>
          <a:stretch>
            <a:fillRect/>
          </a:stretch>
        </p:blipFill>
        <p:spPr>
          <a:xfrm>
            <a:off x="6096000" y="1595296"/>
            <a:ext cx="4953000" cy="2381250"/>
          </a:xfrm>
          <a:prstGeom prst="rect">
            <a:avLst/>
          </a:prstGeom>
        </p:spPr>
      </p:pic>
      <p:pic>
        <p:nvPicPr>
          <p:cNvPr id="6" name="Picture 5"/>
          <p:cNvPicPr>
            <a:picLocks noChangeAspect="1"/>
          </p:cNvPicPr>
          <p:nvPr/>
        </p:nvPicPr>
        <p:blipFill>
          <a:blip r:embed="rId4"/>
          <a:stretch>
            <a:fillRect/>
          </a:stretch>
        </p:blipFill>
        <p:spPr>
          <a:xfrm>
            <a:off x="7853193" y="1723173"/>
            <a:ext cx="3572215" cy="2976846"/>
          </a:xfrm>
          <a:prstGeom prst="rect">
            <a:avLst/>
          </a:prstGeom>
        </p:spPr>
      </p:pic>
      <p:sp>
        <p:nvSpPr>
          <p:cNvPr id="7" name="Rectangle 6"/>
          <p:cNvSpPr/>
          <p:nvPr/>
        </p:nvSpPr>
        <p:spPr>
          <a:xfrm>
            <a:off x="1384154" y="3456583"/>
            <a:ext cx="6469039"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i="1" dirty="0"/>
              <a:t>2 Thessalonians 2:7 </a:t>
            </a:r>
            <a:r>
              <a:rPr lang="en-US" sz="2800" dirty="0"/>
              <a:t> For the mystery of lawlessness is already at work; only he who now restrains </a:t>
            </a:r>
            <a:r>
              <a:rPr lang="en-US" sz="2800" i="1" dirty="0"/>
              <a:t>will do so</a:t>
            </a:r>
            <a:r>
              <a:rPr lang="en-US" sz="2800" dirty="0"/>
              <a:t> until he is taken out of the way… For this reason God will send upon them a deluding influence so that they will believe what is false, </a:t>
            </a:r>
          </a:p>
        </p:txBody>
      </p:sp>
      <p:sp>
        <p:nvSpPr>
          <p:cNvPr id="8" name="Rectangle 7"/>
          <p:cNvSpPr/>
          <p:nvPr/>
        </p:nvSpPr>
        <p:spPr>
          <a:xfrm>
            <a:off x="674558" y="4274344"/>
            <a:ext cx="6802228"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i="1" dirty="0"/>
              <a:t>Revelation 9:6 </a:t>
            </a:r>
            <a:r>
              <a:rPr lang="en-US" sz="2800" dirty="0"/>
              <a:t> And in those days men will seek death and will not find it; they will long to die, and death flees from them. </a:t>
            </a:r>
          </a:p>
        </p:txBody>
      </p:sp>
    </p:spTree>
    <p:extLst>
      <p:ext uri="{BB962C8B-B14F-4D97-AF65-F5344CB8AC3E}">
        <p14:creationId xmlns:p14="http://schemas.microsoft.com/office/powerpoint/2010/main" val="134301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9: Rage Unrestrained</a:t>
            </a:r>
          </a:p>
        </p:txBody>
      </p:sp>
      <p:sp>
        <p:nvSpPr>
          <p:cNvPr id="3" name="Content Placeholder 2"/>
          <p:cNvSpPr>
            <a:spLocks noGrp="1"/>
          </p:cNvSpPr>
          <p:nvPr>
            <p:ph idx="1"/>
          </p:nvPr>
        </p:nvSpPr>
        <p:spPr>
          <a:xfrm>
            <a:off x="396669" y="1690688"/>
            <a:ext cx="7832931" cy="5167312"/>
          </a:xfrm>
        </p:spPr>
        <p:txBody>
          <a:bodyPr>
            <a:normAutofit/>
          </a:bodyPr>
          <a:lstStyle/>
          <a:p>
            <a:pPr marL="0" indent="0">
              <a:buNone/>
            </a:pPr>
            <a:r>
              <a:rPr lang="en-US" i="1" dirty="0"/>
              <a:t>Revelation 9:12 (NASB) </a:t>
            </a:r>
            <a:r>
              <a:rPr lang="en-US" dirty="0"/>
              <a:t> The first woe is past; behold, two woes are still coming after these things. </a:t>
            </a:r>
          </a:p>
        </p:txBody>
      </p:sp>
    </p:spTree>
    <p:extLst>
      <p:ext uri="{BB962C8B-B14F-4D97-AF65-F5344CB8AC3E}">
        <p14:creationId xmlns:p14="http://schemas.microsoft.com/office/powerpoint/2010/main" val="1401381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9: Rage Unrestrained</a:t>
            </a:r>
          </a:p>
        </p:txBody>
      </p:sp>
      <p:sp>
        <p:nvSpPr>
          <p:cNvPr id="3" name="Content Placeholder 2"/>
          <p:cNvSpPr>
            <a:spLocks noGrp="1"/>
          </p:cNvSpPr>
          <p:nvPr>
            <p:ph idx="1"/>
          </p:nvPr>
        </p:nvSpPr>
        <p:spPr>
          <a:xfrm>
            <a:off x="396669" y="1690688"/>
            <a:ext cx="7832931" cy="5167312"/>
          </a:xfrm>
        </p:spPr>
        <p:txBody>
          <a:bodyPr>
            <a:normAutofit/>
          </a:bodyPr>
          <a:lstStyle/>
          <a:p>
            <a:r>
              <a:rPr lang="en-US" i="1" dirty="0"/>
              <a:t>Revelation 9:13-16 (NASB) </a:t>
            </a:r>
            <a:r>
              <a:rPr lang="en-US" dirty="0"/>
              <a:t> Then the sixth angel sounded, and I heard a voice from the four horns of the golden altar which is before God,  one saying to the sixth angel who had the trumpet, "Release the four angels who are bound at the great river Euphrates."  And the four angels, who had been prepared for the hour and day and month and year, were released, so that they would kill a third of mankind.  The number of the armies of the horsemen was two hundred million; I heard the number of them. </a:t>
            </a:r>
          </a:p>
        </p:txBody>
      </p:sp>
    </p:spTree>
    <p:extLst>
      <p:ext uri="{BB962C8B-B14F-4D97-AF65-F5344CB8AC3E}">
        <p14:creationId xmlns:p14="http://schemas.microsoft.com/office/powerpoint/2010/main" val="352417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9: Rage Unrestrained</a:t>
            </a:r>
          </a:p>
        </p:txBody>
      </p:sp>
      <p:sp>
        <p:nvSpPr>
          <p:cNvPr id="3" name="Content Placeholder 2"/>
          <p:cNvSpPr>
            <a:spLocks noGrp="1"/>
          </p:cNvSpPr>
          <p:nvPr>
            <p:ph idx="1"/>
          </p:nvPr>
        </p:nvSpPr>
        <p:spPr>
          <a:xfrm>
            <a:off x="710568" y="1896221"/>
            <a:ext cx="10998074" cy="5167312"/>
          </a:xfrm>
        </p:spPr>
        <p:txBody>
          <a:bodyPr>
            <a:normAutofit/>
          </a:bodyPr>
          <a:lstStyle/>
          <a:p>
            <a:pPr marL="0" indent="0">
              <a:buNone/>
            </a:pPr>
            <a:r>
              <a:rPr lang="en-US" i="1" dirty="0"/>
              <a:t>Revelation 9:17-19 (NASB) </a:t>
            </a:r>
            <a:r>
              <a:rPr lang="en-US" dirty="0"/>
              <a:t> And this is how I saw in the vision the horses and those who sat on them: </a:t>
            </a:r>
            <a:r>
              <a:rPr lang="en-US" i="1" dirty="0"/>
              <a:t>the riders</a:t>
            </a:r>
            <a:r>
              <a:rPr lang="en-US" dirty="0"/>
              <a:t> had breastplates </a:t>
            </a:r>
            <a:r>
              <a:rPr lang="en-US" i="1" dirty="0"/>
              <a:t>the color</a:t>
            </a:r>
            <a:r>
              <a:rPr lang="en-US" dirty="0"/>
              <a:t> of fire and of hyacinth and of brimstone; and the heads of the horses are like the heads of lions; and out of their mouths proceed fire and smoke and brimstone.  A third of mankind was killed by these three plagues, by the fire and the smoke and the brimstone which proceeded out of their mouths.  For the power of the horses is in their mouths and in their tails; for their tails are like serpents and have heads, and with them they do harm. </a:t>
            </a:r>
          </a:p>
        </p:txBody>
      </p:sp>
      <p:pic>
        <p:nvPicPr>
          <p:cNvPr id="4" name="Picture 3"/>
          <p:cNvPicPr>
            <a:picLocks noChangeAspect="1"/>
          </p:cNvPicPr>
          <p:nvPr/>
        </p:nvPicPr>
        <p:blipFill>
          <a:blip r:embed="rId3">
            <a:duotone>
              <a:schemeClr val="accent2">
                <a:shade val="45000"/>
                <a:satMod val="135000"/>
              </a:schemeClr>
              <a:prstClr val="white"/>
            </a:duotone>
          </a:blip>
          <a:stretch>
            <a:fillRect/>
          </a:stretch>
        </p:blipFill>
        <p:spPr>
          <a:xfrm>
            <a:off x="3198409" y="2010272"/>
            <a:ext cx="6286500" cy="3629025"/>
          </a:xfrm>
          <a:prstGeom prst="rect">
            <a:avLst/>
          </a:prstGeom>
        </p:spPr>
      </p:pic>
    </p:spTree>
    <p:extLst>
      <p:ext uri="{BB962C8B-B14F-4D97-AF65-F5344CB8AC3E}">
        <p14:creationId xmlns:p14="http://schemas.microsoft.com/office/powerpoint/2010/main" val="307223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A Vexing Question</a:t>
            </a:r>
          </a:p>
        </p:txBody>
      </p:sp>
      <p:sp>
        <p:nvSpPr>
          <p:cNvPr id="3" name="Content Placeholder 2"/>
          <p:cNvSpPr>
            <a:spLocks noGrp="1"/>
          </p:cNvSpPr>
          <p:nvPr>
            <p:ph idx="1"/>
          </p:nvPr>
        </p:nvSpPr>
        <p:spPr/>
        <p:txBody>
          <a:bodyPr>
            <a:normAutofit/>
          </a:bodyPr>
          <a:lstStyle/>
          <a:p>
            <a:pPr marL="0" indent="0">
              <a:buNone/>
            </a:pPr>
            <a:r>
              <a:rPr lang="en-US" sz="4000" dirty="0">
                <a:ln w="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rPr>
              <a:t> Why do the nations rage? </a:t>
            </a:r>
          </a:p>
          <a:p>
            <a:pPr marL="0" indent="0" algn="r">
              <a:buNone/>
            </a:pPr>
            <a:r>
              <a:rPr lang="en-US" i="1" dirty="0">
                <a:ln w="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rPr>
              <a:t>God, 3000 years ago in Psalm 2:1 (ESV) </a:t>
            </a:r>
            <a:endParaRPr lang="en-US" dirty="0">
              <a:ln w="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endParaRPr>
          </a:p>
        </p:txBody>
      </p:sp>
      <p:graphicFrame>
        <p:nvGraphicFramePr>
          <p:cNvPr id="5" name="Diagram 4"/>
          <p:cNvGraphicFramePr/>
          <p:nvPr>
            <p:extLst>
              <p:ext uri="{D42A27DB-BD31-4B8C-83A1-F6EECF244321}">
                <p14:modId xmlns:p14="http://schemas.microsoft.com/office/powerpoint/2010/main" val="3171639094"/>
              </p:ext>
            </p:extLst>
          </p:nvPr>
        </p:nvGraphicFramePr>
        <p:xfrm>
          <a:off x="838200" y="3488061"/>
          <a:ext cx="10823712" cy="2431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468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Rage Finale</a:t>
            </a:r>
          </a:p>
        </p:txBody>
      </p:sp>
      <p:sp>
        <p:nvSpPr>
          <p:cNvPr id="3" name="Content Placeholder 2"/>
          <p:cNvSpPr>
            <a:spLocks noGrp="1"/>
          </p:cNvSpPr>
          <p:nvPr>
            <p:ph idx="1"/>
          </p:nvPr>
        </p:nvSpPr>
        <p:spPr/>
        <p:txBody>
          <a:bodyPr/>
          <a:lstStyle/>
          <a:p>
            <a:r>
              <a:rPr lang="en-US" i="1" dirty="0"/>
              <a:t>Daniel 12:1 (NASB) </a:t>
            </a:r>
            <a:r>
              <a:rPr lang="en-US" dirty="0"/>
              <a:t> “There will be a time of distress such as never occurred since there was a nation until that time; and at that time your people, everyone who is found written in the book, will be rescued. </a:t>
            </a:r>
          </a:p>
          <a:p>
            <a:r>
              <a:rPr lang="en-US" i="1" dirty="0"/>
              <a:t>Daniel 12:4 (NASB) </a:t>
            </a:r>
            <a:r>
              <a:rPr lang="en-US" dirty="0"/>
              <a:t> "But as for you, Daniel, conceal these words and seal up the book until the end of time; many will go back and forth, and knowledge will increase." </a:t>
            </a:r>
            <a:br>
              <a:rPr lang="en-US" dirty="0"/>
            </a:br>
            <a:endParaRPr lang="en-US" dirty="0"/>
          </a:p>
          <a:p>
            <a:pPr marL="0" indent="0">
              <a:buNone/>
            </a:pPr>
            <a:endParaRPr lang="en-US" dirty="0"/>
          </a:p>
        </p:txBody>
      </p:sp>
    </p:spTree>
    <p:extLst>
      <p:ext uri="{BB962C8B-B14F-4D97-AF65-F5344CB8AC3E}">
        <p14:creationId xmlns:p14="http://schemas.microsoft.com/office/powerpoint/2010/main" val="123166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 9: Rage Unrestrained</a:t>
            </a:r>
          </a:p>
        </p:txBody>
      </p:sp>
      <p:sp>
        <p:nvSpPr>
          <p:cNvPr id="3" name="Content Placeholder 2"/>
          <p:cNvSpPr>
            <a:spLocks noGrp="1"/>
          </p:cNvSpPr>
          <p:nvPr>
            <p:ph idx="1"/>
          </p:nvPr>
        </p:nvSpPr>
        <p:spPr>
          <a:xfrm>
            <a:off x="396669" y="1690688"/>
            <a:ext cx="7832931" cy="3536405"/>
          </a:xfrm>
        </p:spPr>
        <p:txBody>
          <a:bodyPr>
            <a:normAutofit/>
          </a:bodyPr>
          <a:lstStyle/>
          <a:p>
            <a:pPr marL="0" indent="0">
              <a:buNone/>
            </a:pPr>
            <a:r>
              <a:rPr lang="en-US" i="1" dirty="0"/>
              <a:t>Revelation 9:20-21 (NASB) </a:t>
            </a:r>
            <a:r>
              <a:rPr lang="en-US" dirty="0"/>
              <a:t> The rest of mankind, who were not killed by these plagues, did not repent of the works of their hands, so as not to worship demons, and the idols of gold and of silver and of brass and of stone and of wood, which can neither see nor hear nor walk;  and they did not repent of their murders nor of their sorceries nor of their immorality nor of their thefts. </a:t>
            </a:r>
          </a:p>
        </p:txBody>
      </p:sp>
    </p:spTree>
    <p:extLst>
      <p:ext uri="{BB962C8B-B14F-4D97-AF65-F5344CB8AC3E}">
        <p14:creationId xmlns:p14="http://schemas.microsoft.com/office/powerpoint/2010/main" val="2422928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942074" y="2500763"/>
            <a:ext cx="5785738" cy="1325563"/>
          </a:xfrm>
        </p:spPr>
        <p:txBody>
          <a:bodyPr/>
          <a:lstStyle/>
          <a:p>
            <a:pPr algn="ctr"/>
            <a:r>
              <a:rPr lang="en-US" dirty="0"/>
              <a:t>2 Worlds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719743907"/>
              </p:ext>
            </p:extLst>
          </p:nvPr>
        </p:nvGraphicFramePr>
        <p:xfrm>
          <a:off x="1364777" y="150126"/>
          <a:ext cx="10827224" cy="6387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1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E4ADD028-2077-4044-BDE5-1E1C18A0D185}"/>
                                            </p:graphicEl>
                                          </p:spTgt>
                                        </p:tgtEl>
                                        <p:attrNameLst>
                                          <p:attrName>style.visibility</p:attrName>
                                        </p:attrNameLst>
                                      </p:cBhvr>
                                      <p:to>
                                        <p:strVal val="visible"/>
                                      </p:to>
                                    </p:set>
                                    <p:animEffect transition="in" filter="fade">
                                      <p:cBhvr>
                                        <p:cTn id="7" dur="500"/>
                                        <p:tgtEl>
                                          <p:spTgt spid="9">
                                            <p:graphicEl>
                                              <a:dgm id="{E4ADD028-2077-4044-BDE5-1E1C18A0D18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3736913C-9195-4F18-BE78-B31CE735392A}"/>
                                            </p:graphicEl>
                                          </p:spTgt>
                                        </p:tgtEl>
                                        <p:attrNameLst>
                                          <p:attrName>style.visibility</p:attrName>
                                        </p:attrNameLst>
                                      </p:cBhvr>
                                      <p:to>
                                        <p:strVal val="visible"/>
                                      </p:to>
                                    </p:set>
                                    <p:animEffect transition="in" filter="fade">
                                      <p:cBhvr>
                                        <p:cTn id="12" dur="500"/>
                                        <p:tgtEl>
                                          <p:spTgt spid="9">
                                            <p:graphicEl>
                                              <a:dgm id="{3736913C-9195-4F18-BE78-B31CE735392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05370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13951" y="-15539"/>
            <a:ext cx="10364098" cy="6889077"/>
          </a:xfrm>
          <a:prstGeom prst="rect">
            <a:avLst/>
          </a:prstGeom>
        </p:spPr>
      </p:pic>
      <p:sp>
        <p:nvSpPr>
          <p:cNvPr id="6" name="Rounded Rectangle 5"/>
          <p:cNvSpPr/>
          <p:nvPr/>
        </p:nvSpPr>
        <p:spPr>
          <a:xfrm>
            <a:off x="913951" y="5981700"/>
            <a:ext cx="3296099" cy="876300"/>
          </a:xfrm>
          <a:prstGeom prst="roundRect">
            <a:avLst/>
          </a:prstGeom>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Rev. 8: Rage Unrestrained</a:t>
            </a:r>
          </a:p>
        </p:txBody>
      </p:sp>
      <p:sp>
        <p:nvSpPr>
          <p:cNvPr id="3" name="Content Placeholder 2"/>
          <p:cNvSpPr>
            <a:spLocks noGrp="1"/>
          </p:cNvSpPr>
          <p:nvPr>
            <p:ph idx="1"/>
          </p:nvPr>
        </p:nvSpPr>
        <p:spPr/>
        <p:txBody>
          <a:bodyPr/>
          <a:lstStyle/>
          <a:p>
            <a:pPr marL="0" indent="0">
              <a:buNone/>
            </a:pPr>
            <a:r>
              <a:rPr lang="en-US" i="1" dirty="0"/>
              <a:t>Revelation 8:7 </a:t>
            </a:r>
            <a:r>
              <a:rPr lang="en-US" dirty="0"/>
              <a:t> The first sounded, and there came hail and fire, mixed with blood, and they were thrown to the earth; and a third of the earth was burned up, and a third of the trees were burned up, and all the green grass was burned up. </a:t>
            </a:r>
          </a:p>
        </p:txBody>
      </p:sp>
      <p:pic>
        <p:nvPicPr>
          <p:cNvPr id="7" name="Picture 6"/>
          <p:cNvPicPr>
            <a:picLocks noChangeAspect="1"/>
          </p:cNvPicPr>
          <p:nvPr/>
        </p:nvPicPr>
        <p:blipFill rotWithShape="1">
          <a:blip r:embed="rId4"/>
          <a:srcRect b="20608"/>
          <a:stretch/>
        </p:blipFill>
        <p:spPr>
          <a:xfrm>
            <a:off x="2688040" y="1880966"/>
            <a:ext cx="8468078" cy="4709462"/>
          </a:xfrm>
          <a:prstGeom prst="rect">
            <a:avLst/>
          </a:prstGeom>
        </p:spPr>
      </p:pic>
    </p:spTree>
    <p:extLst>
      <p:ext uri="{BB962C8B-B14F-4D97-AF65-F5344CB8AC3E}">
        <p14:creationId xmlns:p14="http://schemas.microsoft.com/office/powerpoint/2010/main" val="81016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 8: Global Rage Released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670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A Vexing </a:t>
            </a: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Prophecy</a:t>
            </a:r>
          </a:p>
        </p:txBody>
      </p:sp>
      <p:sp>
        <p:nvSpPr>
          <p:cNvPr id="3" name="Content Placeholder 2"/>
          <p:cNvSpPr>
            <a:spLocks noGrp="1"/>
          </p:cNvSpPr>
          <p:nvPr>
            <p:ph idx="1"/>
          </p:nvPr>
        </p:nvSpPr>
        <p:spPr>
          <a:xfrm>
            <a:off x="838200" y="1825625"/>
            <a:ext cx="5973661" cy="4351338"/>
          </a:xfrm>
        </p:spPr>
        <p:txBody>
          <a:bodyPr>
            <a:normAutofit fontScale="77500" lnSpcReduction="20000"/>
          </a:bodyPr>
          <a:lstStyle/>
          <a:p>
            <a:pPr marL="0" indent="0">
              <a:lnSpc>
                <a:spcPct val="120000"/>
              </a:lnSpc>
              <a:buNone/>
            </a:pPr>
            <a:r>
              <a:rPr lang="en-US" sz="3600" dirty="0"/>
              <a:t>Why are the nations in an uproar, and devising an empty plan?  The kings of the earth take their stand [together], and the rulers take counsel together Against the </a:t>
            </a:r>
            <a:r>
              <a:rPr lang="en-US" sz="3600" cap="small" dirty="0"/>
              <a:t>LORD</a:t>
            </a:r>
            <a:r>
              <a:rPr lang="en-US" sz="3600" dirty="0"/>
              <a:t> and against His </a:t>
            </a:r>
            <a:r>
              <a:rPr lang="en-US" sz="3600" b="1" dirty="0"/>
              <a:t>Messiah</a:t>
            </a:r>
            <a:r>
              <a:rPr lang="en-US" sz="3600" dirty="0"/>
              <a:t>, saying, “Let us tear their fetters apart And cast away their cords from us!”</a:t>
            </a:r>
          </a:p>
          <a:p>
            <a:pPr marL="0" indent="0" algn="r">
              <a:lnSpc>
                <a:spcPct val="120000"/>
              </a:lnSpc>
              <a:buNone/>
            </a:pPr>
            <a:r>
              <a:rPr lang="en-US" sz="3200" i="1" dirty="0"/>
              <a:t>Psalm 2:1-3 (NASB)</a:t>
            </a:r>
            <a:endParaRPr lang="en-US" sz="3200" dirty="0"/>
          </a:p>
        </p:txBody>
      </p:sp>
      <p:graphicFrame>
        <p:nvGraphicFramePr>
          <p:cNvPr id="4" name="Diagram 3"/>
          <p:cNvGraphicFramePr/>
          <p:nvPr>
            <p:extLst>
              <p:ext uri="{D42A27DB-BD31-4B8C-83A1-F6EECF244321}">
                <p14:modId xmlns:p14="http://schemas.microsoft.com/office/powerpoint/2010/main" val="1939504114"/>
              </p:ext>
            </p:extLst>
          </p:nvPr>
        </p:nvGraphicFramePr>
        <p:xfrm>
          <a:off x="7055139" y="536895"/>
          <a:ext cx="4915949" cy="5863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5281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Background </a:t>
            </a:r>
            <a:r>
              <a:rPr lang="en-US" sz="4400" dirty="0"/>
              <a:t>(Rev. 8)</a:t>
            </a:r>
            <a:endParaRPr lang="en-US" dirty="0"/>
          </a:p>
        </p:txBody>
      </p:sp>
      <p:pic>
        <p:nvPicPr>
          <p:cNvPr id="5" name="Picture 2" descr="http://horizondream.files.wordpress.com/2013/03/four_horsemen_by_markwilkinson.jpg"/>
          <p:cNvPicPr>
            <a:picLocks noGrp="1" noChangeAspect="1" noChangeArrowheads="1"/>
          </p:cNvPicPr>
          <p:nvPr>
            <p:ph idx="1"/>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20795" y="2348250"/>
            <a:ext cx="6852500" cy="43513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048000" y="1424920"/>
            <a:ext cx="6096000" cy="923330"/>
          </a:xfrm>
          <a:prstGeom prst="rect">
            <a:avLst/>
          </a:prstGeom>
        </p:spPr>
        <p:txBody>
          <a:bodyPr>
            <a:spAutoFit/>
          </a:bodyPr>
          <a:lstStyle/>
          <a:p>
            <a:r>
              <a:rPr lang="en-US" dirty="0"/>
              <a:t>Then I saw when the Lamb broke one of the seven seals, and I heard one of the four living creatures saying as with a voice of thunder, "Come!" </a:t>
            </a:r>
            <a:r>
              <a:rPr lang="en-US" i="1" dirty="0"/>
              <a:t>Revelation 6:1 (NASB) </a:t>
            </a:r>
            <a:endParaRPr lang="en-US" dirty="0"/>
          </a:p>
        </p:txBody>
      </p:sp>
    </p:spTree>
    <p:extLst>
      <p:ext uri="{BB962C8B-B14F-4D97-AF65-F5344CB8AC3E}">
        <p14:creationId xmlns:p14="http://schemas.microsoft.com/office/powerpoint/2010/main" val="92657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3"/>
          <a:srcRect b="8057"/>
          <a:stretch/>
        </p:blipFill>
        <p:spPr>
          <a:xfrm>
            <a:off x="-1460" y="1"/>
            <a:ext cx="12193460" cy="6858000"/>
          </a:xfrm>
        </p:spPr>
      </p:pic>
      <p:sp>
        <p:nvSpPr>
          <p:cNvPr id="2" name="Title 1"/>
          <p:cNvSpPr>
            <a:spLocks noGrp="1"/>
          </p:cNvSpPr>
          <p:nvPr>
            <p:ph type="title"/>
          </p:nvPr>
        </p:nvSpPr>
        <p:spPr/>
        <p:txBody>
          <a:bodyPr>
            <a:normAutofit/>
          </a:bodyPr>
          <a:lstStyle/>
          <a:p>
            <a:r>
              <a:rPr lang="en-US" dirty="0"/>
              <a:t>Background </a:t>
            </a:r>
            <a:r>
              <a:rPr lang="en-US" sz="4400" dirty="0"/>
              <a:t>(Rev. 8)</a:t>
            </a:r>
            <a:endParaRPr lang="en-US" dirty="0"/>
          </a:p>
        </p:txBody>
      </p:sp>
      <p:sp>
        <p:nvSpPr>
          <p:cNvPr id="9" name="Rectangle 8"/>
          <p:cNvSpPr/>
          <p:nvPr/>
        </p:nvSpPr>
        <p:spPr>
          <a:xfrm>
            <a:off x="921250" y="1411002"/>
            <a:ext cx="7811784" cy="2062103"/>
          </a:xfrm>
          <a:prstGeom prst="rect">
            <a:avLst/>
          </a:prstGeom>
        </p:spPr>
        <p:txBody>
          <a:bodyPr wrap="square">
            <a:spAutoFit/>
          </a:bodyPr>
          <a:lstStyle/>
          <a:p>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"Do not harm the earth or the sea or the trees until we have sealed the bond-servants of our God on their foreheads." </a:t>
            </a:r>
            <a:r>
              <a:rPr lang="en-US" sz="32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7:3 (NASB) </a:t>
            </a:r>
            <a:endPar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0" name="Rectangle 9"/>
          <p:cNvSpPr/>
          <p:nvPr/>
        </p:nvSpPr>
        <p:spPr>
          <a:xfrm>
            <a:off x="838200" y="3674180"/>
            <a:ext cx="9684224" cy="1569660"/>
          </a:xfrm>
          <a:prstGeom prst="rect">
            <a:avLst/>
          </a:prstGeom>
        </p:spPr>
        <p:txBody>
          <a:bodyPr wrap="square">
            <a:spAutoFit/>
          </a:bodyPr>
          <a:lstStyle/>
          <a:p>
            <a:r>
              <a:rPr lang="en-US" sz="3200" b="1" i="1" dirty="0">
                <a:ln w="22225">
                  <a:solidFill>
                    <a:schemeClr val="accent2"/>
                  </a:solidFill>
                  <a:prstDash val="solid"/>
                </a:ln>
                <a:solidFill>
                  <a:schemeClr val="accent2">
                    <a:lumMod val="40000"/>
                    <a:lumOff val="60000"/>
                  </a:schemeClr>
                </a:solidFill>
              </a:rPr>
              <a:t>Revelation 7:4 (NASB) </a:t>
            </a:r>
            <a:r>
              <a:rPr lang="en-US" sz="3200" b="1" dirty="0">
                <a:ln w="22225">
                  <a:solidFill>
                    <a:schemeClr val="accent2"/>
                  </a:solidFill>
                  <a:prstDash val="solid"/>
                </a:ln>
                <a:solidFill>
                  <a:schemeClr val="accent2">
                    <a:lumMod val="40000"/>
                    <a:lumOff val="60000"/>
                  </a:schemeClr>
                </a:solidFill>
              </a:rPr>
              <a:t> And I heard the number of those who were sealed, one hundred and forty-four thousand sealed from every tribe of the sons of Israel</a:t>
            </a:r>
          </a:p>
        </p:txBody>
      </p:sp>
      <p:sp>
        <p:nvSpPr>
          <p:cNvPr id="11" name="Rectangle 10"/>
          <p:cNvSpPr/>
          <p:nvPr/>
        </p:nvSpPr>
        <p:spPr>
          <a:xfrm>
            <a:off x="3047999" y="2551837"/>
            <a:ext cx="8099461" cy="2677656"/>
          </a:xfrm>
          <a:prstGeom prst="rect">
            <a:avLst/>
          </a:prstGeom>
        </p:spPr>
        <p:txBody>
          <a:bodyPr wrap="square">
            <a:spAutoFit/>
          </a:bodyPr>
          <a:lstStyle/>
          <a:p>
            <a:r>
              <a:rPr lang="en-US" sz="2800" b="1" i="1" spc="50" dirty="0">
                <a:ln w="9525" cmpd="sng">
                  <a:solidFill>
                    <a:schemeClr val="accent1"/>
                  </a:solidFill>
                  <a:prstDash val="solid"/>
                </a:ln>
                <a:solidFill>
                  <a:srgbClr val="70AD47">
                    <a:tint val="1000"/>
                  </a:srgbClr>
                </a:solidFill>
                <a:effectLst>
                  <a:glow rad="38100">
                    <a:schemeClr val="accent1">
                      <a:alpha val="40000"/>
                    </a:schemeClr>
                  </a:glow>
                </a:effectLst>
              </a:rPr>
              <a:t>Revelation 7:9 (NASB)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After these things I looked, and behold, a great multitude which no one could count, from every nation and </a:t>
            </a:r>
            <a:r>
              <a:rPr lang="en-US" sz="2800" b="1" i="1" spc="50" dirty="0">
                <a:ln w="9525" cmpd="sng">
                  <a:solidFill>
                    <a:schemeClr val="accent1"/>
                  </a:solidFill>
                  <a:prstDash val="solid"/>
                </a:ln>
                <a:solidFill>
                  <a:srgbClr val="70AD47">
                    <a:tint val="1000"/>
                  </a:srgbClr>
                </a:solidFill>
                <a:effectLst>
                  <a:glow rad="38100">
                    <a:schemeClr val="accent1">
                      <a:alpha val="40000"/>
                    </a:schemeClr>
                  </a:glow>
                </a:effectLst>
              </a:rPr>
              <a:t>all</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tribes and peoples and tongues, standing before the throne and before the Lamb, clothed in white robes, and palm branches </a:t>
            </a:r>
            <a:r>
              <a:rPr lang="en-US" sz="2800" b="1" i="1" spc="50" dirty="0">
                <a:ln w="9525" cmpd="sng">
                  <a:solidFill>
                    <a:schemeClr val="accent1"/>
                  </a:solidFill>
                  <a:prstDash val="solid"/>
                </a:ln>
                <a:solidFill>
                  <a:srgbClr val="70AD47">
                    <a:tint val="1000"/>
                  </a:srgbClr>
                </a:solidFill>
                <a:effectLst>
                  <a:glow rad="38100">
                    <a:schemeClr val="accent1">
                      <a:alpha val="40000"/>
                    </a:schemeClr>
                  </a:glow>
                </a:effectLst>
              </a:rPr>
              <a:t>were</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in their hands; </a:t>
            </a:r>
          </a:p>
        </p:txBody>
      </p:sp>
    </p:spTree>
    <p:extLst>
      <p:ext uri="{BB962C8B-B14F-4D97-AF65-F5344CB8AC3E}">
        <p14:creationId xmlns:p14="http://schemas.microsoft.com/office/powerpoint/2010/main" val="75964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5957" b="-331"/>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dirty="0"/>
              <a:t>Background </a:t>
            </a:r>
            <a:r>
              <a:rPr lang="en-US" sz="4400" dirty="0"/>
              <a:t>(Rev. 8)</a:t>
            </a:r>
            <a:endParaRPr lang="en-US" dirty="0"/>
          </a:p>
        </p:txBody>
      </p:sp>
      <p:sp>
        <p:nvSpPr>
          <p:cNvPr id="3" name="Content Placeholder 2"/>
          <p:cNvSpPr>
            <a:spLocks noGrp="1"/>
          </p:cNvSpPr>
          <p:nvPr>
            <p:ph idx="1"/>
          </p:nvPr>
        </p:nvSpPr>
        <p:spPr>
          <a:xfrm>
            <a:off x="7215685" y="704589"/>
            <a:ext cx="4976315" cy="5448821"/>
          </a:xfrm>
        </p:spPr>
        <p:txBody>
          <a:bodyPr>
            <a:normAutofit/>
          </a:bodyPr>
          <a:lstStyle/>
          <a:p>
            <a:pPr marL="0" indent="0">
              <a:buNone/>
            </a:pPr>
            <a:r>
              <a:rPr lang="en-US" sz="4000" b="1" spc="50" dirty="0">
                <a:ln w="9525" cmpd="sng">
                  <a:solidFill>
                    <a:schemeClr val="accent1"/>
                  </a:solidFill>
                  <a:prstDash val="solid"/>
                </a:ln>
                <a:solidFill>
                  <a:srgbClr val="70AD47">
                    <a:tint val="1000"/>
                  </a:srgbClr>
                </a:solidFill>
                <a:effectLst>
                  <a:glow rad="38100">
                    <a:schemeClr val="accent1">
                      <a:alpha val="40000"/>
                    </a:schemeClr>
                  </a:glow>
                </a:effectLst>
              </a:rPr>
              <a:t>“the Lamb in the center of the throne will be their shepherd, and will guide them to springs of the water of life; and God will wipe every tear from their eyes.” </a:t>
            </a:r>
            <a:r>
              <a:rPr lang="en-US" sz="3200" b="1" i="1" spc="50" dirty="0">
                <a:ln w="9525" cmpd="sng">
                  <a:solidFill>
                    <a:schemeClr val="accent1"/>
                  </a:solidFill>
                  <a:prstDash val="solid"/>
                </a:ln>
                <a:solidFill>
                  <a:srgbClr val="70AD47">
                    <a:tint val="1000"/>
                  </a:srgbClr>
                </a:solidFill>
                <a:effectLst>
                  <a:glow rad="38100">
                    <a:schemeClr val="accent1">
                      <a:alpha val="40000"/>
                    </a:schemeClr>
                  </a:glow>
                </a:effectLst>
              </a:rPr>
              <a:t>Rev. 7:17 </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48774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65125"/>
            <a:ext cx="10515600" cy="1325563"/>
          </a:xfrm>
        </p:spPr>
        <p:txBody>
          <a:bodyPr/>
          <a:lstStyle/>
          <a:p>
            <a:r>
              <a:rPr lang="en-US" b="1" dirty="0">
                <a:ln w="22225">
                  <a:solidFill>
                    <a:schemeClr val="accent2"/>
                  </a:solidFill>
                  <a:prstDash val="solid"/>
                </a:ln>
                <a:solidFill>
                  <a:schemeClr val="accent2">
                    <a:lumMod val="40000"/>
                    <a:lumOff val="60000"/>
                  </a:schemeClr>
                </a:solidFill>
              </a:rPr>
              <a:t>Meanwhile…</a:t>
            </a:r>
          </a:p>
        </p:txBody>
      </p:sp>
      <p:sp>
        <p:nvSpPr>
          <p:cNvPr id="4" name="Rectangle 3"/>
          <p:cNvSpPr/>
          <p:nvPr/>
        </p:nvSpPr>
        <p:spPr>
          <a:xfrm>
            <a:off x="990600" y="2414588"/>
            <a:ext cx="10191750" cy="2492990"/>
          </a:xfrm>
          <a:prstGeom prst="rect">
            <a:avLst/>
          </a:prstGeom>
        </p:spPr>
        <p:txBody>
          <a:bodyPr wrap="square">
            <a:spAutoFit/>
          </a:bodyPr>
          <a:lstStyle/>
          <a:p>
            <a:r>
              <a:rPr lang="en-US" sz="4000" b="1" dirty="0">
                <a:ln w="22225">
                  <a:solidFill>
                    <a:schemeClr val="accent2"/>
                  </a:solidFill>
                  <a:prstDash val="solid"/>
                </a:ln>
                <a:solidFill>
                  <a:schemeClr val="accent2">
                    <a:lumMod val="40000"/>
                    <a:lumOff val="60000"/>
                  </a:schemeClr>
                </a:solidFill>
                <a:latin typeface="Daniel Black" panose="020B0A00000000000000" pitchFamily="34" charset="0"/>
              </a:rPr>
              <a:t>When the Lamb broke the seventh seal there was silence in heaven for about half an hour </a:t>
            </a:r>
            <a:r>
              <a:rPr lang="en-US" sz="3600" b="1" i="1" dirty="0">
                <a:ln w="22225">
                  <a:solidFill>
                    <a:schemeClr val="accent2"/>
                  </a:solidFill>
                  <a:prstDash val="solid"/>
                </a:ln>
                <a:solidFill>
                  <a:schemeClr val="accent2">
                    <a:lumMod val="40000"/>
                    <a:lumOff val="60000"/>
                  </a:schemeClr>
                </a:solidFill>
                <a:latin typeface="Daniel Black" panose="020B0A00000000000000" pitchFamily="34" charset="0"/>
              </a:rPr>
              <a:t>Revelation 8:1</a:t>
            </a:r>
            <a:endParaRPr lang="en-US" sz="4000" b="1" dirty="0">
              <a:ln w="22225">
                <a:solidFill>
                  <a:schemeClr val="accent2"/>
                </a:solidFill>
                <a:prstDash val="solid"/>
              </a:ln>
              <a:solidFill>
                <a:schemeClr val="accent2">
                  <a:lumMod val="40000"/>
                  <a:lumOff val="60000"/>
                </a:schemeClr>
              </a:solidFill>
              <a:latin typeface="Daniel Black" panose="020B0A00000000000000" pitchFamily="34" charset="0"/>
            </a:endParaRPr>
          </a:p>
        </p:txBody>
      </p:sp>
    </p:spTree>
    <p:extLst>
      <p:ext uri="{BB962C8B-B14F-4D97-AF65-F5344CB8AC3E}">
        <p14:creationId xmlns:p14="http://schemas.microsoft.com/office/powerpoint/2010/main" val="346306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p:cNvSpPr/>
          <p:nvPr/>
        </p:nvSpPr>
        <p:spPr>
          <a:xfrm>
            <a:off x="1514901" y="538034"/>
            <a:ext cx="8407021" cy="954107"/>
          </a:xfrm>
          <a:prstGeom prst="rect">
            <a:avLst/>
          </a:prstGeom>
        </p:spPr>
        <p:txBody>
          <a:bodyPr wrap="square">
            <a:spAutoFit/>
          </a:bodyPr>
          <a:lstStyle/>
          <a:p>
            <a:r>
              <a:rPr lang="en-US" sz="2800" dirty="0"/>
              <a:t>And I saw the seven angels who stand before God, and seven trumpets were given to them. </a:t>
            </a:r>
            <a:r>
              <a:rPr lang="en-US" sz="2800" i="1" dirty="0"/>
              <a:t>Revelation 8:2 </a:t>
            </a:r>
            <a:endParaRPr lang="en-US" sz="2800" dirty="0"/>
          </a:p>
        </p:txBody>
      </p:sp>
      <p:pic>
        <p:nvPicPr>
          <p:cNvPr id="3" name="Picture 2"/>
          <p:cNvPicPr>
            <a:picLocks noChangeAspect="1"/>
          </p:cNvPicPr>
          <p:nvPr/>
        </p:nvPicPr>
        <p:blipFill rotWithShape="1">
          <a:blip r:embed="rId3"/>
          <a:srcRect l="7246" t="12310" r="10064" b="10071"/>
          <a:stretch/>
        </p:blipFill>
        <p:spPr>
          <a:xfrm>
            <a:off x="1719618" y="1937981"/>
            <a:ext cx="7547212" cy="3984228"/>
          </a:xfrm>
          <a:prstGeom prst="rect">
            <a:avLst/>
          </a:prstGeom>
        </p:spPr>
      </p:pic>
    </p:spTree>
    <p:extLst>
      <p:ext uri="{BB962C8B-B14F-4D97-AF65-F5344CB8AC3E}">
        <p14:creationId xmlns:p14="http://schemas.microsoft.com/office/powerpoint/2010/main" val="13739743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 8: Rage Unrestrained</a:t>
            </a:r>
          </a:p>
        </p:txBody>
      </p:sp>
      <p:sp>
        <p:nvSpPr>
          <p:cNvPr id="4" name="Content Placeholder 3"/>
          <p:cNvSpPr>
            <a:spLocks noGrp="1"/>
          </p:cNvSpPr>
          <p:nvPr>
            <p:ph sz="half" idx="1"/>
          </p:nvPr>
        </p:nvSpPr>
        <p:spPr>
          <a:xfrm>
            <a:off x="682388" y="1825625"/>
            <a:ext cx="5462828" cy="4351338"/>
          </a:xfrm>
        </p:spPr>
        <p:txBody>
          <a:bodyPr>
            <a:normAutofit fontScale="92500" lnSpcReduction="20000"/>
          </a:bodyPr>
          <a:lstStyle/>
          <a:p>
            <a:pPr marL="0" indent="0">
              <a:buNone/>
            </a:pPr>
            <a:r>
              <a:rPr lang="en-US" dirty="0"/>
              <a:t>Another angel came and stood at the altar, holding a golden censer; and much incense was given to him, so that he might add it to the prayers of all the saints on the golden altar which was before the throne.  And the smoke of the incense, with the prayers of the saints, went up before God out of the angel's hand.  Then the angel took the censer and filled it with the fire of the altar, and threw it to the earth; and there followed peals of thunder and sounds and flashes of lightning and an earthquake. </a:t>
            </a:r>
            <a:r>
              <a:rPr lang="en-US" i="1" dirty="0"/>
              <a:t>Rev.8:3-5</a:t>
            </a:r>
          </a:p>
        </p:txBody>
      </p:sp>
      <p:pic>
        <p:nvPicPr>
          <p:cNvPr id="6" name="Content Placeholder 5"/>
          <p:cNvPicPr>
            <a:picLocks noGrp="1" noChangeAspect="1"/>
          </p:cNvPicPr>
          <p:nvPr>
            <p:ph sz="half" idx="2"/>
          </p:nvPr>
        </p:nvPicPr>
        <p:blipFill>
          <a:blip r:embed="rId3"/>
          <a:stretch>
            <a:fillRect/>
          </a:stretch>
        </p:blipFill>
        <p:spPr>
          <a:xfrm>
            <a:off x="6634980" y="1393982"/>
            <a:ext cx="4267200" cy="2400300"/>
          </a:xfrm>
          <a:prstGeom prst="rect">
            <a:avLst/>
          </a:prstGeom>
        </p:spPr>
      </p:pic>
      <p:sp>
        <p:nvSpPr>
          <p:cNvPr id="7" name="Rectangle 6"/>
          <p:cNvSpPr/>
          <p:nvPr/>
        </p:nvSpPr>
        <p:spPr>
          <a:xfrm>
            <a:off x="365802" y="3497575"/>
            <a:ext cx="6096000" cy="224676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a:spAutoFit/>
          </a:bodyPr>
          <a:lstStyle/>
          <a:p>
            <a:r>
              <a:rPr lang="en-US" sz="2800" dirty="0"/>
              <a:t>and they cried out with a loud voice, saying, "How long, O Lord, holy and true, will You refrain from judging and avenging our blood on those who dwell on the earth?" </a:t>
            </a:r>
            <a:r>
              <a:rPr lang="en-US" sz="2400" i="1" dirty="0"/>
              <a:t>Revelation 6:10 (NASB) </a:t>
            </a:r>
            <a:endParaRPr lang="en-US" sz="2800" i="1" dirty="0"/>
          </a:p>
        </p:txBody>
      </p:sp>
    </p:spTree>
    <p:extLst>
      <p:ext uri="{BB962C8B-B14F-4D97-AF65-F5344CB8AC3E}">
        <p14:creationId xmlns:p14="http://schemas.microsoft.com/office/powerpoint/2010/main" val="10673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838200" y="239476"/>
            <a:ext cx="9807054" cy="6538036"/>
          </a:xfrm>
          <a:prstGeom prst="rect">
            <a:avLst/>
          </a:prstGeom>
          <a:ln>
            <a:noFill/>
          </a:ln>
          <a:effectLst>
            <a:softEdge rad="112500"/>
          </a:effectLst>
        </p:spPr>
      </p:pic>
      <p:sp>
        <p:nvSpPr>
          <p:cNvPr id="3" name="Title 2"/>
          <p:cNvSpPr>
            <a:spLocks noGrp="1"/>
          </p:cNvSpPr>
          <p:nvPr>
            <p:ph type="title"/>
          </p:nvPr>
        </p:nvSpPr>
        <p:spPr/>
        <p:txBody>
          <a:bodyPr/>
          <a:lstStyle/>
          <a:p>
            <a:r>
              <a:rPr lang="en-US" dirty="0"/>
              <a:t>Rev. 8: Rage Unrestrained</a:t>
            </a:r>
          </a:p>
        </p:txBody>
      </p:sp>
      <p:sp>
        <p:nvSpPr>
          <p:cNvPr id="5" name="Rectangle 4"/>
          <p:cNvSpPr/>
          <p:nvPr/>
        </p:nvSpPr>
        <p:spPr>
          <a:xfrm>
            <a:off x="374176" y="5205246"/>
            <a:ext cx="11403841" cy="1569660"/>
          </a:xfrm>
          <a:prstGeom prst="rect">
            <a:avLst/>
          </a:prstGeom>
        </p:spPr>
        <p:txBody>
          <a:bodyPr wrap="square">
            <a:spAutoFit/>
          </a:bodyPr>
          <a:lstStyle/>
          <a:p>
            <a:r>
              <a:rPr lang="en-US" sz="2400" i="1" dirty="0"/>
              <a:t>Romans 12:19-20 (NASB) </a:t>
            </a:r>
            <a:r>
              <a:rPr lang="en-US" sz="2400" dirty="0"/>
              <a:t> Never take your own revenge, beloved, but leave room for the wrath </a:t>
            </a:r>
            <a:r>
              <a:rPr lang="en-US" sz="2400" i="1" dirty="0"/>
              <a:t>of God,</a:t>
            </a:r>
            <a:r>
              <a:rPr lang="en-US" sz="2400" dirty="0"/>
              <a:t> for it is written, “Vengeance is Mine, I will repay," says the Lord. </a:t>
            </a:r>
          </a:p>
          <a:p>
            <a:r>
              <a:rPr lang="en-US" sz="2400" dirty="0"/>
              <a:t>“But if your enemy is hungry, feed him, and if he is thirsty, give him a drink; for in so doing you will heap burning coals on his head." </a:t>
            </a:r>
          </a:p>
        </p:txBody>
      </p:sp>
    </p:spTree>
    <p:extLst>
      <p:ext uri="{BB962C8B-B14F-4D97-AF65-F5344CB8AC3E}">
        <p14:creationId xmlns:p14="http://schemas.microsoft.com/office/powerpoint/2010/main" val="18382134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2.xml><?xml version="1.0" encoding="utf-8"?>
<a:theme xmlns:a="http://schemas.openxmlformats.org/drawingml/2006/main" name="1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3.xml><?xml version="1.0" encoding="utf-8"?>
<a:theme xmlns:a="http://schemas.openxmlformats.org/drawingml/2006/main" name="2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Depth</Template>
  <TotalTime>2291</TotalTime>
  <Words>1078</Words>
  <Application>Microsoft Office PowerPoint</Application>
  <PresentationFormat>Widescreen</PresentationFormat>
  <Paragraphs>147</Paragraphs>
  <Slides>26</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Arial</vt:lpstr>
      <vt:lpstr>Calibri</vt:lpstr>
      <vt:lpstr>Candara</vt:lpstr>
      <vt:lpstr>Corbel</vt:lpstr>
      <vt:lpstr>Daniel Black</vt:lpstr>
      <vt:lpstr>Wingdings</vt:lpstr>
      <vt:lpstr>Depth</vt:lpstr>
      <vt:lpstr>1_Depth</vt:lpstr>
      <vt:lpstr>2_Depth</vt:lpstr>
      <vt:lpstr>Rage</vt:lpstr>
      <vt:lpstr>A Vexing Question</vt:lpstr>
      <vt:lpstr>Background (Rev. 8)</vt:lpstr>
      <vt:lpstr>Background (Rev. 8)</vt:lpstr>
      <vt:lpstr>Background (Rev. 8)</vt:lpstr>
      <vt:lpstr>Meanwhile…</vt:lpstr>
      <vt:lpstr>PowerPoint Presentation</vt:lpstr>
      <vt:lpstr>Rev. 8: Rage Unrestrained</vt:lpstr>
      <vt:lpstr>Rev. 8: Rage Unrestrained</vt:lpstr>
      <vt:lpstr>Rev. 8: Rage Unrestrained</vt:lpstr>
      <vt:lpstr>Rev. 8: Rage Unrestrained</vt:lpstr>
      <vt:lpstr>Rev. 8: Rage Unrestrained</vt:lpstr>
      <vt:lpstr>Rev. 8: Rage Unrestrained</vt:lpstr>
      <vt:lpstr>Rev. 8: Rage Unrestrained</vt:lpstr>
      <vt:lpstr>Rev. 8: Rage Unrestrained</vt:lpstr>
      <vt:lpstr>Rev. 9: Rage Unrestrained</vt:lpstr>
      <vt:lpstr>Rev. 9: Rage Unrestrained</vt:lpstr>
      <vt:lpstr>Rev. 9: Rage Unrestrained</vt:lpstr>
      <vt:lpstr>Rev. 9: Rage Unrestrained</vt:lpstr>
      <vt:lpstr>Rage Finale</vt:lpstr>
      <vt:lpstr>Rev. 9: Rage Unrestrained</vt:lpstr>
      <vt:lpstr>2 Worlds</vt:lpstr>
      <vt:lpstr>PowerPoint Presentation</vt:lpstr>
      <vt:lpstr>Rev. 8: Rage Unrestrained</vt:lpstr>
      <vt:lpstr>Rev. 8: Global Rage Released</vt:lpstr>
      <vt:lpstr>A Vexing Prophecy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Rage</dc:title>
  <dc:creator>Keith McCallum</dc:creator>
  <cp:lastModifiedBy>Keith McCallum</cp:lastModifiedBy>
  <cp:revision>38</cp:revision>
  <dcterms:created xsi:type="dcterms:W3CDTF">2016-04-09T00:26:15Z</dcterms:created>
  <dcterms:modified xsi:type="dcterms:W3CDTF">2016-04-10T15:31:54Z</dcterms:modified>
</cp:coreProperties>
</file>